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32"/>
  </p:notesMasterIdLst>
  <p:sldIdLst>
    <p:sldId id="256" r:id="rId2"/>
    <p:sldId id="260" r:id="rId3"/>
    <p:sldId id="338" r:id="rId4"/>
    <p:sldId id="300" r:id="rId5"/>
    <p:sldId id="336" r:id="rId6"/>
    <p:sldId id="303" r:id="rId7"/>
    <p:sldId id="263" r:id="rId8"/>
    <p:sldId id="304" r:id="rId9"/>
    <p:sldId id="307" r:id="rId10"/>
    <p:sldId id="309" r:id="rId11"/>
    <p:sldId id="330" r:id="rId12"/>
    <p:sldId id="328" r:id="rId13"/>
    <p:sldId id="341" r:id="rId14"/>
    <p:sldId id="342" r:id="rId15"/>
    <p:sldId id="343" r:id="rId16"/>
    <p:sldId id="339" r:id="rId17"/>
    <p:sldId id="313" r:id="rId18"/>
    <p:sldId id="314" r:id="rId19"/>
    <p:sldId id="334" r:id="rId20"/>
    <p:sldId id="274" r:id="rId21"/>
    <p:sldId id="340" r:id="rId22"/>
    <p:sldId id="317" r:id="rId23"/>
    <p:sldId id="318" r:id="rId24"/>
    <p:sldId id="319" r:id="rId25"/>
    <p:sldId id="332" r:id="rId26"/>
    <p:sldId id="333" r:id="rId27"/>
    <p:sldId id="335" r:id="rId28"/>
    <p:sldId id="320" r:id="rId29"/>
    <p:sldId id="321" r:id="rId30"/>
    <p:sldId id="308" r:id="rId31"/>
  </p:sldIdLst>
  <p:sldSz cx="9144000" cy="5143500" type="screen16x9"/>
  <p:notesSz cx="6858000" cy="9144000"/>
  <p:embeddedFontLst>
    <p:embeddedFont>
      <p:font typeface="Arial Black" panose="020B0A04020102020204" pitchFamily="34" charset="0"/>
      <p:bold r:id="rId33"/>
    </p:embeddedFont>
    <p:embeddedFont>
      <p:font typeface="Bebas Neue" panose="020B0606020202050201" pitchFamily="34" charset="0"/>
      <p:regular r:id="rId34"/>
    </p:embeddedFont>
    <p:embeddedFont>
      <p:font typeface="Century Schoolbook" panose="02040604050505020304" pitchFamily="18" charset="0"/>
      <p:regular r:id="rId35"/>
      <p:bold r:id="rId36"/>
      <p:italic r:id="rId37"/>
      <p:boldItalic r:id="rId38"/>
    </p:embeddedFont>
    <p:embeddedFont>
      <p:font typeface="Krona One" panose="020B0604020202020204" charset="0"/>
      <p:regular r:id="rId39"/>
    </p:embeddedFont>
    <p:embeddedFont>
      <p:font typeface="Wingdings 2" panose="05020102010507070707" pitchFamily="18" charset="2"/>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5A8269-BB9F-4267-A225-6264CDA87693}" v="71" dt="2024-05-14T17:10:02.117"/>
  </p1510:revLst>
</p1510:revInfo>
</file>

<file path=ppt/tableStyles.xml><?xml version="1.0" encoding="utf-8"?>
<a:tblStyleLst xmlns:a="http://schemas.openxmlformats.org/drawingml/2006/main" def="{A6B6CA5D-CA97-4A4C-810D-6B23C47C2223}">
  <a:tblStyle styleId="{A6B6CA5D-CA97-4A4C-810D-6B23C47C22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8316826-B8DA-4AAE-9E0E-0939212C73E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6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E6E3C2-77F4-4F21-B9E8-B506AF927D2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2645298-D70B-4645-898C-753509ACABFC}">
      <dgm:prSet/>
      <dgm:spPr/>
      <dgm:t>
        <a:bodyPr/>
        <a:lstStyle/>
        <a:p>
          <a:pPr>
            <a:lnSpc>
              <a:spcPct val="100000"/>
            </a:lnSpc>
          </a:pPr>
          <a:r>
            <a:rPr lang="en-US" dirty="0"/>
            <a:t>Develop a deep learning model to accurately detect ambulance inside the traffic.</a:t>
          </a:r>
        </a:p>
      </dgm:t>
    </dgm:pt>
    <dgm:pt modelId="{B9474C83-2F3D-45E0-BA81-D689A2F09B81}" type="parTrans" cxnId="{78DF2E3C-A02D-43DD-8E87-84808AC78A60}">
      <dgm:prSet/>
      <dgm:spPr/>
      <dgm:t>
        <a:bodyPr/>
        <a:lstStyle/>
        <a:p>
          <a:endParaRPr lang="en-US"/>
        </a:p>
      </dgm:t>
    </dgm:pt>
    <dgm:pt modelId="{D50A4335-B14D-421D-B0B4-84A207A3505C}" type="sibTrans" cxnId="{78DF2E3C-A02D-43DD-8E87-84808AC78A60}">
      <dgm:prSet/>
      <dgm:spPr/>
      <dgm:t>
        <a:bodyPr/>
        <a:lstStyle/>
        <a:p>
          <a:endParaRPr lang="en-US"/>
        </a:p>
      </dgm:t>
    </dgm:pt>
    <dgm:pt modelId="{70AAA952-E490-4DF3-B17A-DEEC3032A9A0}">
      <dgm:prSet/>
      <dgm:spPr/>
      <dgm:t>
        <a:bodyPr/>
        <a:lstStyle/>
        <a:p>
          <a:pPr>
            <a:lnSpc>
              <a:spcPct val="100000"/>
            </a:lnSpc>
          </a:pPr>
          <a:r>
            <a:rPr lang="en-US" dirty="0"/>
            <a:t>Develop an app to find the nearest hospitals around the place where incident </a:t>
          </a:r>
          <a:r>
            <a:rPr lang="en-US" dirty="0" err="1"/>
            <a:t>occured</a:t>
          </a:r>
          <a:r>
            <a:rPr lang="en-US" dirty="0"/>
            <a:t>.</a:t>
          </a:r>
        </a:p>
      </dgm:t>
    </dgm:pt>
    <dgm:pt modelId="{1E338F1E-59B9-40AC-A245-DB5918761449}" type="parTrans" cxnId="{C718D76A-5ADD-44AB-B816-6D79D8043F38}">
      <dgm:prSet/>
      <dgm:spPr/>
      <dgm:t>
        <a:bodyPr/>
        <a:lstStyle/>
        <a:p>
          <a:endParaRPr lang="en-US"/>
        </a:p>
      </dgm:t>
    </dgm:pt>
    <dgm:pt modelId="{684A8F37-A705-4E3D-BFAA-A7EAA15C8122}" type="sibTrans" cxnId="{C718D76A-5ADD-44AB-B816-6D79D8043F38}">
      <dgm:prSet/>
      <dgm:spPr/>
      <dgm:t>
        <a:bodyPr/>
        <a:lstStyle/>
        <a:p>
          <a:endParaRPr lang="en-US"/>
        </a:p>
      </dgm:t>
    </dgm:pt>
    <dgm:pt modelId="{B3F95310-2731-40B3-9CA1-05F6BEA09447}">
      <dgm:prSet/>
      <dgm:spPr/>
      <dgm:t>
        <a:bodyPr/>
        <a:lstStyle/>
        <a:p>
          <a:pPr>
            <a:lnSpc>
              <a:spcPct val="100000"/>
            </a:lnSpc>
          </a:pPr>
          <a:r>
            <a:rPr lang="en-US" dirty="0"/>
            <a:t>Design a model of a traffic junction to demonstrate the working of the system</a:t>
          </a:r>
        </a:p>
      </dgm:t>
    </dgm:pt>
    <dgm:pt modelId="{96151556-F66E-4069-8FCE-3F87980C24AC}" type="parTrans" cxnId="{198C0705-A2B1-47F7-BC95-C80334292E2D}">
      <dgm:prSet/>
      <dgm:spPr/>
      <dgm:t>
        <a:bodyPr/>
        <a:lstStyle/>
        <a:p>
          <a:endParaRPr lang="en-US"/>
        </a:p>
      </dgm:t>
    </dgm:pt>
    <dgm:pt modelId="{B4F1D454-EAA4-47B3-AC6E-6F1857659E20}" type="sibTrans" cxnId="{198C0705-A2B1-47F7-BC95-C80334292E2D}">
      <dgm:prSet/>
      <dgm:spPr/>
      <dgm:t>
        <a:bodyPr/>
        <a:lstStyle/>
        <a:p>
          <a:endParaRPr lang="en-US"/>
        </a:p>
      </dgm:t>
    </dgm:pt>
    <dgm:pt modelId="{5FAB740B-FA8A-4030-BB94-32311250ED2D}">
      <dgm:prSet/>
      <dgm:spPr/>
      <dgm:t>
        <a:bodyPr/>
        <a:lstStyle/>
        <a:p>
          <a:pPr>
            <a:lnSpc>
              <a:spcPct val="100000"/>
            </a:lnSpc>
          </a:pPr>
          <a:r>
            <a:rPr lang="en-US" dirty="0"/>
            <a:t>Deploying the system on appropriate hardware, such as a Raspberry Pi, to enable real-time ambulance detection in resource-constrained environments</a:t>
          </a:r>
        </a:p>
      </dgm:t>
    </dgm:pt>
    <dgm:pt modelId="{70F4E28B-3C02-4508-8A0C-0E27EC01A381}" type="parTrans" cxnId="{A7098AD2-D05C-4463-AD42-DFE134029244}">
      <dgm:prSet/>
      <dgm:spPr/>
      <dgm:t>
        <a:bodyPr/>
        <a:lstStyle/>
        <a:p>
          <a:endParaRPr lang="en-US"/>
        </a:p>
      </dgm:t>
    </dgm:pt>
    <dgm:pt modelId="{70FFF387-3B28-421E-92B8-AEA5802C1A7F}" type="sibTrans" cxnId="{A7098AD2-D05C-4463-AD42-DFE134029244}">
      <dgm:prSet/>
      <dgm:spPr/>
      <dgm:t>
        <a:bodyPr/>
        <a:lstStyle/>
        <a:p>
          <a:endParaRPr lang="en-US"/>
        </a:p>
      </dgm:t>
    </dgm:pt>
    <dgm:pt modelId="{575F3508-C8FF-4E7A-9AE3-6FF8C5224DE8}" type="pres">
      <dgm:prSet presAssocID="{E4E6E3C2-77F4-4F21-B9E8-B506AF927D2C}" presName="root" presStyleCnt="0">
        <dgm:presLayoutVars>
          <dgm:dir/>
          <dgm:resizeHandles val="exact"/>
        </dgm:presLayoutVars>
      </dgm:prSet>
      <dgm:spPr/>
    </dgm:pt>
    <dgm:pt modelId="{8266A2C2-CE50-403B-A67E-A642A42153E8}" type="pres">
      <dgm:prSet presAssocID="{62645298-D70B-4645-898C-753509ACABFC}" presName="compNode" presStyleCnt="0"/>
      <dgm:spPr/>
    </dgm:pt>
    <dgm:pt modelId="{5BBBA1C0-900E-4452-A232-9DCCB1C9A625}" type="pres">
      <dgm:prSet presAssocID="{62645298-D70B-4645-898C-753509ACABFC}" presName="bgRect" presStyleLbl="bgShp" presStyleIdx="0" presStyleCnt="4"/>
      <dgm:spPr/>
    </dgm:pt>
    <dgm:pt modelId="{709F442B-9F8F-46B7-A77E-6BAC71F05339}" type="pres">
      <dgm:prSet presAssocID="{62645298-D70B-4645-898C-753509ACABF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mbulance"/>
        </a:ext>
      </dgm:extLst>
    </dgm:pt>
    <dgm:pt modelId="{A53535D5-A621-4C0C-B4A9-F83EDCB2D1AB}" type="pres">
      <dgm:prSet presAssocID="{62645298-D70B-4645-898C-753509ACABFC}" presName="spaceRect" presStyleCnt="0"/>
      <dgm:spPr/>
    </dgm:pt>
    <dgm:pt modelId="{F5534B94-9048-469E-84C9-1301E3033EEA}" type="pres">
      <dgm:prSet presAssocID="{62645298-D70B-4645-898C-753509ACABFC}" presName="parTx" presStyleLbl="revTx" presStyleIdx="0" presStyleCnt="4">
        <dgm:presLayoutVars>
          <dgm:chMax val="0"/>
          <dgm:chPref val="0"/>
        </dgm:presLayoutVars>
      </dgm:prSet>
      <dgm:spPr/>
    </dgm:pt>
    <dgm:pt modelId="{1500EBC2-AA22-44A1-8927-AAEA1B4FA742}" type="pres">
      <dgm:prSet presAssocID="{D50A4335-B14D-421D-B0B4-84A207A3505C}" presName="sibTrans" presStyleCnt="0"/>
      <dgm:spPr/>
    </dgm:pt>
    <dgm:pt modelId="{252A7A06-AFAE-428F-90CE-FB8AD1C1F865}" type="pres">
      <dgm:prSet presAssocID="{70AAA952-E490-4DF3-B17A-DEEC3032A9A0}" presName="compNode" presStyleCnt="0"/>
      <dgm:spPr/>
    </dgm:pt>
    <dgm:pt modelId="{E2E453A2-691E-4A70-A11C-48339DB2D12E}" type="pres">
      <dgm:prSet presAssocID="{70AAA952-E490-4DF3-B17A-DEEC3032A9A0}" presName="bgRect" presStyleLbl="bgShp" presStyleIdx="1" presStyleCnt="4"/>
      <dgm:spPr/>
    </dgm:pt>
    <dgm:pt modelId="{6CB9D862-3019-4933-8986-D0A9561CE19B}" type="pres">
      <dgm:prSet presAssocID="{70AAA952-E490-4DF3-B17A-DEEC3032A9A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CC875819-67BE-4981-BB40-B81D10CFB7D2}" type="pres">
      <dgm:prSet presAssocID="{70AAA952-E490-4DF3-B17A-DEEC3032A9A0}" presName="spaceRect" presStyleCnt="0"/>
      <dgm:spPr/>
    </dgm:pt>
    <dgm:pt modelId="{36030046-F783-4E5F-A777-922C8B55A46A}" type="pres">
      <dgm:prSet presAssocID="{70AAA952-E490-4DF3-B17A-DEEC3032A9A0}" presName="parTx" presStyleLbl="revTx" presStyleIdx="1" presStyleCnt="4">
        <dgm:presLayoutVars>
          <dgm:chMax val="0"/>
          <dgm:chPref val="0"/>
        </dgm:presLayoutVars>
      </dgm:prSet>
      <dgm:spPr/>
    </dgm:pt>
    <dgm:pt modelId="{3CD40CF7-135C-48A0-843D-6B20D17D9DA9}" type="pres">
      <dgm:prSet presAssocID="{684A8F37-A705-4E3D-BFAA-A7EAA15C8122}" presName="sibTrans" presStyleCnt="0"/>
      <dgm:spPr/>
    </dgm:pt>
    <dgm:pt modelId="{06EA2D8C-61A3-4AF0-839E-DE73D3FA65DE}" type="pres">
      <dgm:prSet presAssocID="{B3F95310-2731-40B3-9CA1-05F6BEA09447}" presName="compNode" presStyleCnt="0"/>
      <dgm:spPr/>
    </dgm:pt>
    <dgm:pt modelId="{DB343445-96C9-4742-8E82-CFD34D2AE3F8}" type="pres">
      <dgm:prSet presAssocID="{B3F95310-2731-40B3-9CA1-05F6BEA09447}" presName="bgRect" presStyleLbl="bgShp" presStyleIdx="2" presStyleCnt="4"/>
      <dgm:spPr/>
    </dgm:pt>
    <dgm:pt modelId="{0A362304-AA81-4046-9B48-38D7D0A3F7A2}" type="pres">
      <dgm:prSet presAssocID="{B3F95310-2731-40B3-9CA1-05F6BEA0944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raffic Light"/>
        </a:ext>
      </dgm:extLst>
    </dgm:pt>
    <dgm:pt modelId="{D4FF5C42-6CAB-4250-8103-2564046778E2}" type="pres">
      <dgm:prSet presAssocID="{B3F95310-2731-40B3-9CA1-05F6BEA09447}" presName="spaceRect" presStyleCnt="0"/>
      <dgm:spPr/>
    </dgm:pt>
    <dgm:pt modelId="{C0047F0E-5D0C-4999-812E-F7373AC4EC29}" type="pres">
      <dgm:prSet presAssocID="{B3F95310-2731-40B3-9CA1-05F6BEA09447}" presName="parTx" presStyleLbl="revTx" presStyleIdx="2" presStyleCnt="4">
        <dgm:presLayoutVars>
          <dgm:chMax val="0"/>
          <dgm:chPref val="0"/>
        </dgm:presLayoutVars>
      </dgm:prSet>
      <dgm:spPr/>
    </dgm:pt>
    <dgm:pt modelId="{03597A9B-791C-4E18-B04A-17FEEE27AAE8}" type="pres">
      <dgm:prSet presAssocID="{B4F1D454-EAA4-47B3-AC6E-6F1857659E20}" presName="sibTrans" presStyleCnt="0"/>
      <dgm:spPr/>
    </dgm:pt>
    <dgm:pt modelId="{4AFC8FA4-BA22-408A-A067-0D7E17B4B018}" type="pres">
      <dgm:prSet presAssocID="{5FAB740B-FA8A-4030-BB94-32311250ED2D}" presName="compNode" presStyleCnt="0"/>
      <dgm:spPr/>
    </dgm:pt>
    <dgm:pt modelId="{207F8B34-77B9-4507-8ABF-DFE3E907554D}" type="pres">
      <dgm:prSet presAssocID="{5FAB740B-FA8A-4030-BB94-32311250ED2D}" presName="bgRect" presStyleLbl="bgShp" presStyleIdx="3" presStyleCnt="4"/>
      <dgm:spPr/>
    </dgm:pt>
    <dgm:pt modelId="{FCA7A650-A892-4A16-BB66-26B876196D36}" type="pres">
      <dgm:prSet presAssocID="{5FAB740B-FA8A-4030-BB94-32311250ED2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Flowchart"/>
        </a:ext>
      </dgm:extLst>
    </dgm:pt>
    <dgm:pt modelId="{2A9A4D38-8280-49BD-A19E-47C688B4475E}" type="pres">
      <dgm:prSet presAssocID="{5FAB740B-FA8A-4030-BB94-32311250ED2D}" presName="spaceRect" presStyleCnt="0"/>
      <dgm:spPr/>
    </dgm:pt>
    <dgm:pt modelId="{822D2066-8070-4AA4-8F68-B56F6482E6A4}" type="pres">
      <dgm:prSet presAssocID="{5FAB740B-FA8A-4030-BB94-32311250ED2D}" presName="parTx" presStyleLbl="revTx" presStyleIdx="3" presStyleCnt="4">
        <dgm:presLayoutVars>
          <dgm:chMax val="0"/>
          <dgm:chPref val="0"/>
        </dgm:presLayoutVars>
      </dgm:prSet>
      <dgm:spPr/>
    </dgm:pt>
  </dgm:ptLst>
  <dgm:cxnLst>
    <dgm:cxn modelId="{198C0705-A2B1-47F7-BC95-C80334292E2D}" srcId="{E4E6E3C2-77F4-4F21-B9E8-B506AF927D2C}" destId="{B3F95310-2731-40B3-9CA1-05F6BEA09447}" srcOrd="2" destOrd="0" parTransId="{96151556-F66E-4069-8FCE-3F87980C24AC}" sibTransId="{B4F1D454-EAA4-47B3-AC6E-6F1857659E20}"/>
    <dgm:cxn modelId="{2DF31021-BF07-493C-85FA-ACA8A499DCF6}" type="presOf" srcId="{E4E6E3C2-77F4-4F21-B9E8-B506AF927D2C}" destId="{575F3508-C8FF-4E7A-9AE3-6FF8C5224DE8}" srcOrd="0" destOrd="0" presId="urn:microsoft.com/office/officeart/2018/2/layout/IconVerticalSolidList"/>
    <dgm:cxn modelId="{7082DB2D-7198-4989-B57B-BF462509ACE7}" type="presOf" srcId="{B3F95310-2731-40B3-9CA1-05F6BEA09447}" destId="{C0047F0E-5D0C-4999-812E-F7373AC4EC29}" srcOrd="0" destOrd="0" presId="urn:microsoft.com/office/officeart/2018/2/layout/IconVerticalSolidList"/>
    <dgm:cxn modelId="{78DF2E3C-A02D-43DD-8E87-84808AC78A60}" srcId="{E4E6E3C2-77F4-4F21-B9E8-B506AF927D2C}" destId="{62645298-D70B-4645-898C-753509ACABFC}" srcOrd="0" destOrd="0" parTransId="{B9474C83-2F3D-45E0-BA81-D689A2F09B81}" sibTransId="{D50A4335-B14D-421D-B0B4-84A207A3505C}"/>
    <dgm:cxn modelId="{C718D76A-5ADD-44AB-B816-6D79D8043F38}" srcId="{E4E6E3C2-77F4-4F21-B9E8-B506AF927D2C}" destId="{70AAA952-E490-4DF3-B17A-DEEC3032A9A0}" srcOrd="1" destOrd="0" parTransId="{1E338F1E-59B9-40AC-A245-DB5918761449}" sibTransId="{684A8F37-A705-4E3D-BFAA-A7EAA15C8122}"/>
    <dgm:cxn modelId="{17BFB458-2B3B-41BC-A5FA-7D454240E8F4}" type="presOf" srcId="{5FAB740B-FA8A-4030-BB94-32311250ED2D}" destId="{822D2066-8070-4AA4-8F68-B56F6482E6A4}" srcOrd="0" destOrd="0" presId="urn:microsoft.com/office/officeart/2018/2/layout/IconVerticalSolidList"/>
    <dgm:cxn modelId="{E211118D-AC59-4E19-B233-555286DC516A}" type="presOf" srcId="{70AAA952-E490-4DF3-B17A-DEEC3032A9A0}" destId="{36030046-F783-4E5F-A777-922C8B55A46A}" srcOrd="0" destOrd="0" presId="urn:microsoft.com/office/officeart/2018/2/layout/IconVerticalSolidList"/>
    <dgm:cxn modelId="{BE5564B0-29CE-498C-95DC-948C148E56FD}" type="presOf" srcId="{62645298-D70B-4645-898C-753509ACABFC}" destId="{F5534B94-9048-469E-84C9-1301E3033EEA}" srcOrd="0" destOrd="0" presId="urn:microsoft.com/office/officeart/2018/2/layout/IconVerticalSolidList"/>
    <dgm:cxn modelId="{A7098AD2-D05C-4463-AD42-DFE134029244}" srcId="{E4E6E3C2-77F4-4F21-B9E8-B506AF927D2C}" destId="{5FAB740B-FA8A-4030-BB94-32311250ED2D}" srcOrd="3" destOrd="0" parTransId="{70F4E28B-3C02-4508-8A0C-0E27EC01A381}" sibTransId="{70FFF387-3B28-421E-92B8-AEA5802C1A7F}"/>
    <dgm:cxn modelId="{8232BD3E-F4F6-4963-8F2B-8B2EEF6BE5E8}" type="presParOf" srcId="{575F3508-C8FF-4E7A-9AE3-6FF8C5224DE8}" destId="{8266A2C2-CE50-403B-A67E-A642A42153E8}" srcOrd="0" destOrd="0" presId="urn:microsoft.com/office/officeart/2018/2/layout/IconVerticalSolidList"/>
    <dgm:cxn modelId="{599BE72C-A6D8-48AA-9549-1831AD641F73}" type="presParOf" srcId="{8266A2C2-CE50-403B-A67E-A642A42153E8}" destId="{5BBBA1C0-900E-4452-A232-9DCCB1C9A625}" srcOrd="0" destOrd="0" presId="urn:microsoft.com/office/officeart/2018/2/layout/IconVerticalSolidList"/>
    <dgm:cxn modelId="{2B6AC957-67F4-42E1-8A28-1C3BD6EB56B1}" type="presParOf" srcId="{8266A2C2-CE50-403B-A67E-A642A42153E8}" destId="{709F442B-9F8F-46B7-A77E-6BAC71F05339}" srcOrd="1" destOrd="0" presId="urn:microsoft.com/office/officeart/2018/2/layout/IconVerticalSolidList"/>
    <dgm:cxn modelId="{4A44234A-014E-44E2-8690-DA66E6C1A8E9}" type="presParOf" srcId="{8266A2C2-CE50-403B-A67E-A642A42153E8}" destId="{A53535D5-A621-4C0C-B4A9-F83EDCB2D1AB}" srcOrd="2" destOrd="0" presId="urn:microsoft.com/office/officeart/2018/2/layout/IconVerticalSolidList"/>
    <dgm:cxn modelId="{2F261EA6-EC1C-4EC7-A7BD-D8397E6DC3A9}" type="presParOf" srcId="{8266A2C2-CE50-403B-A67E-A642A42153E8}" destId="{F5534B94-9048-469E-84C9-1301E3033EEA}" srcOrd="3" destOrd="0" presId="urn:microsoft.com/office/officeart/2018/2/layout/IconVerticalSolidList"/>
    <dgm:cxn modelId="{3D7983AC-2BDE-457A-BBBD-F5F5943DA86D}" type="presParOf" srcId="{575F3508-C8FF-4E7A-9AE3-6FF8C5224DE8}" destId="{1500EBC2-AA22-44A1-8927-AAEA1B4FA742}" srcOrd="1" destOrd="0" presId="urn:microsoft.com/office/officeart/2018/2/layout/IconVerticalSolidList"/>
    <dgm:cxn modelId="{A955EC74-B934-4E89-B182-18D69C0896BE}" type="presParOf" srcId="{575F3508-C8FF-4E7A-9AE3-6FF8C5224DE8}" destId="{252A7A06-AFAE-428F-90CE-FB8AD1C1F865}" srcOrd="2" destOrd="0" presId="urn:microsoft.com/office/officeart/2018/2/layout/IconVerticalSolidList"/>
    <dgm:cxn modelId="{60CA6C47-BFD8-47EA-A799-E7905683F5F9}" type="presParOf" srcId="{252A7A06-AFAE-428F-90CE-FB8AD1C1F865}" destId="{E2E453A2-691E-4A70-A11C-48339DB2D12E}" srcOrd="0" destOrd="0" presId="urn:microsoft.com/office/officeart/2018/2/layout/IconVerticalSolidList"/>
    <dgm:cxn modelId="{D20D0A89-24BF-48D1-9181-EA5271BC4B66}" type="presParOf" srcId="{252A7A06-AFAE-428F-90CE-FB8AD1C1F865}" destId="{6CB9D862-3019-4933-8986-D0A9561CE19B}" srcOrd="1" destOrd="0" presId="urn:microsoft.com/office/officeart/2018/2/layout/IconVerticalSolidList"/>
    <dgm:cxn modelId="{A8A9D6EF-DA56-416E-9987-180A1CE5A648}" type="presParOf" srcId="{252A7A06-AFAE-428F-90CE-FB8AD1C1F865}" destId="{CC875819-67BE-4981-BB40-B81D10CFB7D2}" srcOrd="2" destOrd="0" presId="urn:microsoft.com/office/officeart/2018/2/layout/IconVerticalSolidList"/>
    <dgm:cxn modelId="{220BB724-EC80-4DD0-A9BF-AAF8793D5854}" type="presParOf" srcId="{252A7A06-AFAE-428F-90CE-FB8AD1C1F865}" destId="{36030046-F783-4E5F-A777-922C8B55A46A}" srcOrd="3" destOrd="0" presId="urn:microsoft.com/office/officeart/2018/2/layout/IconVerticalSolidList"/>
    <dgm:cxn modelId="{2CBC6F40-5C8B-4E1D-8DEC-14D8436F4381}" type="presParOf" srcId="{575F3508-C8FF-4E7A-9AE3-6FF8C5224DE8}" destId="{3CD40CF7-135C-48A0-843D-6B20D17D9DA9}" srcOrd="3" destOrd="0" presId="urn:microsoft.com/office/officeart/2018/2/layout/IconVerticalSolidList"/>
    <dgm:cxn modelId="{B74850EB-4805-4C44-8CC5-F28EE120E771}" type="presParOf" srcId="{575F3508-C8FF-4E7A-9AE3-6FF8C5224DE8}" destId="{06EA2D8C-61A3-4AF0-839E-DE73D3FA65DE}" srcOrd="4" destOrd="0" presId="urn:microsoft.com/office/officeart/2018/2/layout/IconVerticalSolidList"/>
    <dgm:cxn modelId="{EBC9097B-50C2-461B-9259-9DA025FC6674}" type="presParOf" srcId="{06EA2D8C-61A3-4AF0-839E-DE73D3FA65DE}" destId="{DB343445-96C9-4742-8E82-CFD34D2AE3F8}" srcOrd="0" destOrd="0" presId="urn:microsoft.com/office/officeart/2018/2/layout/IconVerticalSolidList"/>
    <dgm:cxn modelId="{637498FB-E98D-4642-8C83-973427CC5211}" type="presParOf" srcId="{06EA2D8C-61A3-4AF0-839E-DE73D3FA65DE}" destId="{0A362304-AA81-4046-9B48-38D7D0A3F7A2}" srcOrd="1" destOrd="0" presId="urn:microsoft.com/office/officeart/2018/2/layout/IconVerticalSolidList"/>
    <dgm:cxn modelId="{A575638F-D303-4A95-945B-D649BDC0EF5C}" type="presParOf" srcId="{06EA2D8C-61A3-4AF0-839E-DE73D3FA65DE}" destId="{D4FF5C42-6CAB-4250-8103-2564046778E2}" srcOrd="2" destOrd="0" presId="urn:microsoft.com/office/officeart/2018/2/layout/IconVerticalSolidList"/>
    <dgm:cxn modelId="{1677D497-C0F0-4DC0-BCB5-01D4351957AD}" type="presParOf" srcId="{06EA2D8C-61A3-4AF0-839E-DE73D3FA65DE}" destId="{C0047F0E-5D0C-4999-812E-F7373AC4EC29}" srcOrd="3" destOrd="0" presId="urn:microsoft.com/office/officeart/2018/2/layout/IconVerticalSolidList"/>
    <dgm:cxn modelId="{371948D7-E97E-4186-BB97-169D6CC99C9C}" type="presParOf" srcId="{575F3508-C8FF-4E7A-9AE3-6FF8C5224DE8}" destId="{03597A9B-791C-4E18-B04A-17FEEE27AAE8}" srcOrd="5" destOrd="0" presId="urn:microsoft.com/office/officeart/2018/2/layout/IconVerticalSolidList"/>
    <dgm:cxn modelId="{5EF44FE2-1D4D-49A6-8D68-4998142CC3E4}" type="presParOf" srcId="{575F3508-C8FF-4E7A-9AE3-6FF8C5224DE8}" destId="{4AFC8FA4-BA22-408A-A067-0D7E17B4B018}" srcOrd="6" destOrd="0" presId="urn:microsoft.com/office/officeart/2018/2/layout/IconVerticalSolidList"/>
    <dgm:cxn modelId="{63EB484B-EFC6-4AED-BE8E-102059FC4B8B}" type="presParOf" srcId="{4AFC8FA4-BA22-408A-A067-0D7E17B4B018}" destId="{207F8B34-77B9-4507-8ABF-DFE3E907554D}" srcOrd="0" destOrd="0" presId="urn:microsoft.com/office/officeart/2018/2/layout/IconVerticalSolidList"/>
    <dgm:cxn modelId="{82F6CCED-FB64-4195-8021-A914FDC97172}" type="presParOf" srcId="{4AFC8FA4-BA22-408A-A067-0D7E17B4B018}" destId="{FCA7A650-A892-4A16-BB66-26B876196D36}" srcOrd="1" destOrd="0" presId="urn:microsoft.com/office/officeart/2018/2/layout/IconVerticalSolidList"/>
    <dgm:cxn modelId="{97F838F2-ACB3-4691-979A-5743AE426383}" type="presParOf" srcId="{4AFC8FA4-BA22-408A-A067-0D7E17B4B018}" destId="{2A9A4D38-8280-49BD-A19E-47C688B4475E}" srcOrd="2" destOrd="0" presId="urn:microsoft.com/office/officeart/2018/2/layout/IconVerticalSolidList"/>
    <dgm:cxn modelId="{444C661B-0B02-4D64-B955-BCF05BB06100}" type="presParOf" srcId="{4AFC8FA4-BA22-408A-A067-0D7E17B4B018}" destId="{822D2066-8070-4AA4-8F68-B56F6482E6A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95CE4B-6529-4450-97BF-521FA17F4FD4}"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5C16BE61-4DDB-43DC-B6B3-1C8523C72807}">
      <dgm:prSet custT="1"/>
      <dgm:spPr/>
      <dgm:t>
        <a:bodyPr/>
        <a:lstStyle/>
        <a:p>
          <a:pPr>
            <a:lnSpc>
              <a:spcPct val="100000"/>
            </a:lnSpc>
          </a:pPr>
          <a:r>
            <a:rPr lang="en-US" sz="1400" b="0" dirty="0"/>
            <a:t>Integration with smart city initiatives enables seamless coordination between emergency services, traffic management systems, and public transportation.</a:t>
          </a:r>
        </a:p>
      </dgm:t>
    </dgm:pt>
    <dgm:pt modelId="{8132342A-D9C6-4DAF-BA36-12D8B3A675AC}" type="parTrans" cxnId="{E570CE1B-B150-4202-AB5D-2DBA8A47C638}">
      <dgm:prSet/>
      <dgm:spPr/>
      <dgm:t>
        <a:bodyPr/>
        <a:lstStyle/>
        <a:p>
          <a:endParaRPr lang="en-US"/>
        </a:p>
      </dgm:t>
    </dgm:pt>
    <dgm:pt modelId="{50687E57-395A-4328-84F7-F86DC3110030}" type="sibTrans" cxnId="{E570CE1B-B150-4202-AB5D-2DBA8A47C638}">
      <dgm:prSet/>
      <dgm:spPr/>
      <dgm:t>
        <a:bodyPr/>
        <a:lstStyle/>
        <a:p>
          <a:pPr>
            <a:lnSpc>
              <a:spcPct val="100000"/>
            </a:lnSpc>
          </a:pPr>
          <a:endParaRPr lang="en-US"/>
        </a:p>
      </dgm:t>
    </dgm:pt>
    <dgm:pt modelId="{850C131D-40A3-4F92-BDA6-ABD90EB02AFB}">
      <dgm:prSet custT="1"/>
      <dgm:spPr/>
      <dgm:t>
        <a:bodyPr/>
        <a:lstStyle/>
        <a:p>
          <a:pPr>
            <a:lnSpc>
              <a:spcPct val="100000"/>
            </a:lnSpc>
          </a:pPr>
          <a:r>
            <a:rPr lang="en-US" sz="1400" dirty="0"/>
            <a:t>Object detection technology can be leveraged for broader urban planning, such as optimizing public transit routes or identifying areas prone to traffic bottlenecks.</a:t>
          </a:r>
        </a:p>
      </dgm:t>
    </dgm:pt>
    <dgm:pt modelId="{C71CD1FC-59F1-422A-A256-A1B93801D11F}" type="parTrans" cxnId="{5B1C9D9B-B367-4CCB-832B-C7E51264E86F}">
      <dgm:prSet/>
      <dgm:spPr/>
      <dgm:t>
        <a:bodyPr/>
        <a:lstStyle/>
        <a:p>
          <a:endParaRPr lang="en-US"/>
        </a:p>
      </dgm:t>
    </dgm:pt>
    <dgm:pt modelId="{8197DFE2-0AE2-4A8F-A405-A408AC8FC044}" type="sibTrans" cxnId="{5B1C9D9B-B367-4CCB-832B-C7E51264E86F}">
      <dgm:prSet/>
      <dgm:spPr/>
      <dgm:t>
        <a:bodyPr/>
        <a:lstStyle/>
        <a:p>
          <a:pPr>
            <a:lnSpc>
              <a:spcPct val="100000"/>
            </a:lnSpc>
          </a:pPr>
          <a:endParaRPr lang="en-US"/>
        </a:p>
      </dgm:t>
    </dgm:pt>
    <dgm:pt modelId="{10181734-12B6-4AB9-875B-CC19A5F104F4}">
      <dgm:prSet custT="1"/>
      <dgm:spPr/>
      <dgm:t>
        <a:bodyPr/>
        <a:lstStyle/>
        <a:p>
          <a:pPr>
            <a:lnSpc>
              <a:spcPct val="100000"/>
            </a:lnSpc>
          </a:pPr>
          <a:r>
            <a:rPr lang="en-US" sz="1400" dirty="0"/>
            <a:t>Automated traffic control ensures smooth passage for emergency vehicles, minimizing delays caused by congestion.</a:t>
          </a:r>
        </a:p>
      </dgm:t>
    </dgm:pt>
    <dgm:pt modelId="{430B91EB-F715-42B9-9A5E-86ED1DF4C569}" type="parTrans" cxnId="{5A47BD8C-354C-44D5-97AE-35106587C679}">
      <dgm:prSet/>
      <dgm:spPr/>
      <dgm:t>
        <a:bodyPr/>
        <a:lstStyle/>
        <a:p>
          <a:endParaRPr lang="en-US"/>
        </a:p>
      </dgm:t>
    </dgm:pt>
    <dgm:pt modelId="{C91311EF-6ED6-47AA-8247-79AAC2461071}" type="sibTrans" cxnId="{5A47BD8C-354C-44D5-97AE-35106587C679}">
      <dgm:prSet/>
      <dgm:spPr/>
      <dgm:t>
        <a:bodyPr/>
        <a:lstStyle/>
        <a:p>
          <a:pPr>
            <a:lnSpc>
              <a:spcPct val="100000"/>
            </a:lnSpc>
          </a:pPr>
          <a:endParaRPr lang="en-US"/>
        </a:p>
      </dgm:t>
    </dgm:pt>
    <dgm:pt modelId="{E14651F6-95DD-4885-B29B-6A7D1BBE0CC4}">
      <dgm:prSet custT="1"/>
      <dgm:spPr/>
      <dgm:t>
        <a:bodyPr/>
        <a:lstStyle/>
        <a:p>
          <a:pPr rtl="0">
            <a:lnSpc>
              <a:spcPct val="100000"/>
            </a:lnSpc>
          </a:pPr>
          <a:endParaRPr lang="en-US" sz="1400" dirty="0"/>
        </a:p>
      </dgm:t>
    </dgm:pt>
    <dgm:pt modelId="{E7C18316-7028-412D-B857-89CD42D988A1}" type="sibTrans" cxnId="{F786F3C8-B8CF-4DEA-9495-34D43F272631}">
      <dgm:prSet/>
      <dgm:spPr/>
      <dgm:t>
        <a:bodyPr/>
        <a:lstStyle/>
        <a:p>
          <a:endParaRPr lang="en-US"/>
        </a:p>
      </dgm:t>
    </dgm:pt>
    <dgm:pt modelId="{71A01F39-667C-4ED8-AE2E-53C966597852}" type="parTrans" cxnId="{F786F3C8-B8CF-4DEA-9495-34D43F272631}">
      <dgm:prSet/>
      <dgm:spPr/>
      <dgm:t>
        <a:bodyPr/>
        <a:lstStyle/>
        <a:p>
          <a:endParaRPr lang="en-US"/>
        </a:p>
      </dgm:t>
    </dgm:pt>
    <dgm:pt modelId="{BD0B3730-07BA-4990-92AF-E07E5BDA045A}" type="pres">
      <dgm:prSet presAssocID="{1395CE4B-6529-4450-97BF-521FA17F4FD4}" presName="root" presStyleCnt="0">
        <dgm:presLayoutVars>
          <dgm:dir/>
          <dgm:resizeHandles val="exact"/>
        </dgm:presLayoutVars>
      </dgm:prSet>
      <dgm:spPr/>
    </dgm:pt>
    <dgm:pt modelId="{53ED1CC4-9456-429A-B6BF-85FEF5AA573B}" type="pres">
      <dgm:prSet presAssocID="{1395CE4B-6529-4450-97BF-521FA17F4FD4}" presName="container" presStyleCnt="0">
        <dgm:presLayoutVars>
          <dgm:dir/>
          <dgm:resizeHandles val="exact"/>
        </dgm:presLayoutVars>
      </dgm:prSet>
      <dgm:spPr/>
    </dgm:pt>
    <dgm:pt modelId="{71724A44-464D-450F-83A1-D7966B160A78}" type="pres">
      <dgm:prSet presAssocID="{5C16BE61-4DDB-43DC-B6B3-1C8523C72807}" presName="compNode" presStyleCnt="0"/>
      <dgm:spPr/>
    </dgm:pt>
    <dgm:pt modelId="{1E7B3ED1-F6BD-4E8F-AECF-5CC6C97516F3}" type="pres">
      <dgm:prSet presAssocID="{5C16BE61-4DDB-43DC-B6B3-1C8523C72807}" presName="iconBgRect" presStyleLbl="bgShp" presStyleIdx="0" presStyleCnt="4"/>
      <dgm:spPr/>
    </dgm:pt>
    <dgm:pt modelId="{DA7C3112-01DA-4A54-8AFA-1B9C7E8CA241}" type="pres">
      <dgm:prSet presAssocID="{5C16BE61-4DDB-43DC-B6B3-1C8523C72807}" presName="iconRect" presStyleLbl="node1" presStyleIdx="0" presStyleCnt="4" custFlipVert="0" custFlipHor="1" custScaleX="7996" custScaleY="7996" custLinFactX="700000" custLinFactY="58535" custLinFactNeighborX="773684" custLinFactNeighborY="100000"/>
      <dgm:spPr/>
    </dgm:pt>
    <dgm:pt modelId="{D3B0678D-B205-4227-B6D2-35DA7AAC48A2}" type="pres">
      <dgm:prSet presAssocID="{5C16BE61-4DDB-43DC-B6B3-1C8523C72807}" presName="spaceRect" presStyleCnt="0"/>
      <dgm:spPr/>
    </dgm:pt>
    <dgm:pt modelId="{9A188869-CB75-446C-910A-676459660DF2}" type="pres">
      <dgm:prSet presAssocID="{5C16BE61-4DDB-43DC-B6B3-1C8523C72807}" presName="textRect" presStyleLbl="revTx" presStyleIdx="0" presStyleCnt="4" custScaleX="100954" custScaleY="165970">
        <dgm:presLayoutVars>
          <dgm:chMax val="1"/>
          <dgm:chPref val="1"/>
        </dgm:presLayoutVars>
      </dgm:prSet>
      <dgm:spPr/>
    </dgm:pt>
    <dgm:pt modelId="{838DEC90-3FAA-4299-932A-799D81902C15}" type="pres">
      <dgm:prSet presAssocID="{50687E57-395A-4328-84F7-F86DC3110030}" presName="sibTrans" presStyleLbl="sibTrans2D1" presStyleIdx="0" presStyleCnt="0"/>
      <dgm:spPr/>
    </dgm:pt>
    <dgm:pt modelId="{1F6B2D32-B5B6-4972-9E93-9B821AF709DB}" type="pres">
      <dgm:prSet presAssocID="{850C131D-40A3-4F92-BDA6-ABD90EB02AFB}" presName="compNode" presStyleCnt="0"/>
      <dgm:spPr/>
    </dgm:pt>
    <dgm:pt modelId="{6B63C580-7861-45EE-899E-9D211CA8853D}" type="pres">
      <dgm:prSet presAssocID="{850C131D-40A3-4F92-BDA6-ABD90EB02AFB}" presName="iconBgRect" presStyleLbl="bgShp" presStyleIdx="1" presStyleCnt="4" custLinFactNeighborX="-815" custLinFactNeighborY="725"/>
      <dgm:spPr/>
    </dgm:pt>
    <dgm:pt modelId="{F5E3697B-2BC3-417C-B81F-D904086F2433}" type="pres">
      <dgm:prSet presAssocID="{850C131D-40A3-4F92-BDA6-ABD90EB02AFB}" presName="iconRect" presStyleLbl="node1" presStyleIdx="1" presStyleCnt="4" custLinFactNeighborX="143" custLinFactNeighborY="443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cooter"/>
        </a:ext>
      </dgm:extLst>
    </dgm:pt>
    <dgm:pt modelId="{4DF3C0B9-2CDF-4FD2-94F3-FAE7FBD62D24}" type="pres">
      <dgm:prSet presAssocID="{850C131D-40A3-4F92-BDA6-ABD90EB02AFB}" presName="spaceRect" presStyleCnt="0"/>
      <dgm:spPr/>
    </dgm:pt>
    <dgm:pt modelId="{A43A8625-0D6F-439F-81C1-212AC2938E5D}" type="pres">
      <dgm:prSet presAssocID="{850C131D-40A3-4F92-BDA6-ABD90EB02AFB}" presName="textRect" presStyleLbl="revTx" presStyleIdx="1" presStyleCnt="4" custLinFactNeighborX="-2788" custLinFactNeighborY="1774">
        <dgm:presLayoutVars>
          <dgm:chMax val="1"/>
          <dgm:chPref val="1"/>
        </dgm:presLayoutVars>
      </dgm:prSet>
      <dgm:spPr/>
    </dgm:pt>
    <dgm:pt modelId="{5E8ADE2A-608D-407E-A0D1-AB1DF566BADD}" type="pres">
      <dgm:prSet presAssocID="{8197DFE2-0AE2-4A8F-A405-A408AC8FC044}" presName="sibTrans" presStyleLbl="sibTrans2D1" presStyleIdx="0" presStyleCnt="0"/>
      <dgm:spPr/>
    </dgm:pt>
    <dgm:pt modelId="{37BBEE02-821A-437B-889D-56DAB3F8B693}" type="pres">
      <dgm:prSet presAssocID="{10181734-12B6-4AB9-875B-CC19A5F104F4}" presName="compNode" presStyleCnt="0"/>
      <dgm:spPr/>
    </dgm:pt>
    <dgm:pt modelId="{08C4EB60-60DB-41FF-AC6B-97F1D80F3526}" type="pres">
      <dgm:prSet presAssocID="{10181734-12B6-4AB9-875B-CC19A5F104F4}" presName="iconBgRect" presStyleLbl="bgShp" presStyleIdx="2" presStyleCnt="4" custLinFactNeighborX="2174" custLinFactNeighborY="-42027"/>
      <dgm:spPr/>
    </dgm:pt>
    <dgm:pt modelId="{6B501E9E-3305-4317-93F2-D8AA9F0D2D5C}" type="pres">
      <dgm:prSet presAssocID="{10181734-12B6-4AB9-875B-CC19A5F104F4}" presName="iconRect" presStyleLbl="node1" presStyleIdx="2" presStyleCnt="4" custLinFactNeighborX="3748" custLinFactNeighborY="-7495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Electric Car"/>
        </a:ext>
      </dgm:extLst>
    </dgm:pt>
    <dgm:pt modelId="{8FFA0666-0522-4BF6-A4CA-A9BB36616124}" type="pres">
      <dgm:prSet presAssocID="{10181734-12B6-4AB9-875B-CC19A5F104F4}" presName="spaceRect" presStyleCnt="0"/>
      <dgm:spPr/>
    </dgm:pt>
    <dgm:pt modelId="{853A1D5C-FCB6-4739-B961-C8EBBD2B66AE}" type="pres">
      <dgm:prSet presAssocID="{10181734-12B6-4AB9-875B-CC19A5F104F4}" presName="textRect" presStyleLbl="revTx" presStyleIdx="2" presStyleCnt="4" custLinFactNeighborX="-307" custLinFactNeighborY="-44926">
        <dgm:presLayoutVars>
          <dgm:chMax val="1"/>
          <dgm:chPref val="1"/>
        </dgm:presLayoutVars>
      </dgm:prSet>
      <dgm:spPr/>
    </dgm:pt>
    <dgm:pt modelId="{C5DD0879-0B83-4CF0-8DC7-874B43938FF9}" type="pres">
      <dgm:prSet presAssocID="{C91311EF-6ED6-47AA-8247-79AAC2461071}" presName="sibTrans" presStyleLbl="sibTrans2D1" presStyleIdx="0" presStyleCnt="0"/>
      <dgm:spPr/>
    </dgm:pt>
    <dgm:pt modelId="{F4D58BFE-BB39-44D6-87A9-4D1D5584C8A3}" type="pres">
      <dgm:prSet presAssocID="{E14651F6-95DD-4885-B29B-6A7D1BBE0CC4}" presName="compNode" presStyleCnt="0"/>
      <dgm:spPr/>
    </dgm:pt>
    <dgm:pt modelId="{59C79F5A-D43C-4F1B-9FDC-ED76AE654C56}" type="pres">
      <dgm:prSet presAssocID="{E14651F6-95DD-4885-B29B-6A7D1BBE0CC4}" presName="iconBgRect" presStyleLbl="bgShp" presStyleIdx="3" presStyleCnt="4" custLinFactX="100000" custLinFactNeighborX="133624" custLinFactNeighborY="-17541"/>
      <dgm:spPr/>
    </dgm:pt>
    <dgm:pt modelId="{63CC8E71-27CB-4D7F-B8E7-DCC417E018F5}" type="pres">
      <dgm:prSet presAssocID="{E14651F6-95DD-4885-B29B-6A7D1BBE0CC4}" presName="iconRect" presStyleLbl="node1" presStyleIdx="3" presStyleCnt="4" custLinFactX="-300000" custLinFactY="-200000" custLinFactNeighborX="-387200" custLinFactNeighborY="-20258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ecurity Camera Sign"/>
        </a:ext>
      </dgm:extLst>
    </dgm:pt>
    <dgm:pt modelId="{44D6A0E0-BE6B-4426-B55E-A2DC80273256}" type="pres">
      <dgm:prSet presAssocID="{E14651F6-95DD-4885-B29B-6A7D1BBE0CC4}" presName="spaceRect" presStyleCnt="0"/>
      <dgm:spPr/>
    </dgm:pt>
    <dgm:pt modelId="{E57178A4-E3C0-4640-97A9-05D9F473E629}" type="pres">
      <dgm:prSet presAssocID="{E14651F6-95DD-4885-B29B-6A7D1BBE0CC4}" presName="textRect" presStyleLbl="revTx" presStyleIdx="3" presStyleCnt="4" custLinFactNeighborX="1229" custLinFactNeighborY="-46375">
        <dgm:presLayoutVars>
          <dgm:chMax val="1"/>
          <dgm:chPref val="1"/>
        </dgm:presLayoutVars>
      </dgm:prSet>
      <dgm:spPr/>
    </dgm:pt>
  </dgm:ptLst>
  <dgm:cxnLst>
    <dgm:cxn modelId="{E570CE1B-B150-4202-AB5D-2DBA8A47C638}" srcId="{1395CE4B-6529-4450-97BF-521FA17F4FD4}" destId="{5C16BE61-4DDB-43DC-B6B3-1C8523C72807}" srcOrd="0" destOrd="0" parTransId="{8132342A-D9C6-4DAF-BA36-12D8B3A675AC}" sibTransId="{50687E57-395A-4328-84F7-F86DC3110030}"/>
    <dgm:cxn modelId="{02AC0B1D-E545-49D6-B917-A8A76E1BE77F}" type="presOf" srcId="{E14651F6-95DD-4885-B29B-6A7D1BBE0CC4}" destId="{E57178A4-E3C0-4640-97A9-05D9F473E629}" srcOrd="0" destOrd="0" presId="urn:microsoft.com/office/officeart/2018/2/layout/IconCircleList"/>
    <dgm:cxn modelId="{594D0533-2816-48A0-B3BE-7C65B0D6DAA1}" type="presOf" srcId="{8197DFE2-0AE2-4A8F-A405-A408AC8FC044}" destId="{5E8ADE2A-608D-407E-A0D1-AB1DF566BADD}" srcOrd="0" destOrd="0" presId="urn:microsoft.com/office/officeart/2018/2/layout/IconCircleList"/>
    <dgm:cxn modelId="{6B917C53-A57B-4698-AD46-A727EDF21010}" type="presOf" srcId="{5C16BE61-4DDB-43DC-B6B3-1C8523C72807}" destId="{9A188869-CB75-446C-910A-676459660DF2}" srcOrd="0" destOrd="0" presId="urn:microsoft.com/office/officeart/2018/2/layout/IconCircleList"/>
    <dgm:cxn modelId="{6A64357A-6EF8-4D4A-BAD7-9B8F5957E2DA}" type="presOf" srcId="{850C131D-40A3-4F92-BDA6-ABD90EB02AFB}" destId="{A43A8625-0D6F-439F-81C1-212AC2938E5D}" srcOrd="0" destOrd="0" presId="urn:microsoft.com/office/officeart/2018/2/layout/IconCircleList"/>
    <dgm:cxn modelId="{5A47BD8C-354C-44D5-97AE-35106587C679}" srcId="{1395CE4B-6529-4450-97BF-521FA17F4FD4}" destId="{10181734-12B6-4AB9-875B-CC19A5F104F4}" srcOrd="2" destOrd="0" parTransId="{430B91EB-F715-42B9-9A5E-86ED1DF4C569}" sibTransId="{C91311EF-6ED6-47AA-8247-79AAC2461071}"/>
    <dgm:cxn modelId="{5B1C9D9B-B367-4CCB-832B-C7E51264E86F}" srcId="{1395CE4B-6529-4450-97BF-521FA17F4FD4}" destId="{850C131D-40A3-4F92-BDA6-ABD90EB02AFB}" srcOrd="1" destOrd="0" parTransId="{C71CD1FC-59F1-422A-A256-A1B93801D11F}" sibTransId="{8197DFE2-0AE2-4A8F-A405-A408AC8FC044}"/>
    <dgm:cxn modelId="{D3E123B4-15FA-4539-AA30-8EF39B6F74FC}" type="presOf" srcId="{1395CE4B-6529-4450-97BF-521FA17F4FD4}" destId="{BD0B3730-07BA-4990-92AF-E07E5BDA045A}" srcOrd="0" destOrd="0" presId="urn:microsoft.com/office/officeart/2018/2/layout/IconCircleList"/>
    <dgm:cxn modelId="{E1C076B8-D625-4C29-80B4-EAFC8225CF94}" type="presOf" srcId="{50687E57-395A-4328-84F7-F86DC3110030}" destId="{838DEC90-3FAA-4299-932A-799D81902C15}" srcOrd="0" destOrd="0" presId="urn:microsoft.com/office/officeart/2018/2/layout/IconCircleList"/>
    <dgm:cxn modelId="{F786F3C8-B8CF-4DEA-9495-34D43F272631}" srcId="{1395CE4B-6529-4450-97BF-521FA17F4FD4}" destId="{E14651F6-95DD-4885-B29B-6A7D1BBE0CC4}" srcOrd="3" destOrd="0" parTransId="{71A01F39-667C-4ED8-AE2E-53C966597852}" sibTransId="{E7C18316-7028-412D-B857-89CD42D988A1}"/>
    <dgm:cxn modelId="{5DFF91DA-B2FB-40C0-B378-FAF4EE1563A2}" type="presOf" srcId="{C91311EF-6ED6-47AA-8247-79AAC2461071}" destId="{C5DD0879-0B83-4CF0-8DC7-874B43938FF9}" srcOrd="0" destOrd="0" presId="urn:microsoft.com/office/officeart/2018/2/layout/IconCircleList"/>
    <dgm:cxn modelId="{8A1F57DB-DBEF-4421-9C22-E7D84FCDF740}" type="presOf" srcId="{10181734-12B6-4AB9-875B-CC19A5F104F4}" destId="{853A1D5C-FCB6-4739-B961-C8EBBD2B66AE}" srcOrd="0" destOrd="0" presId="urn:microsoft.com/office/officeart/2018/2/layout/IconCircleList"/>
    <dgm:cxn modelId="{88943C56-3072-4545-B16E-17678FB372E8}" type="presParOf" srcId="{BD0B3730-07BA-4990-92AF-E07E5BDA045A}" destId="{53ED1CC4-9456-429A-B6BF-85FEF5AA573B}" srcOrd="0" destOrd="0" presId="urn:microsoft.com/office/officeart/2018/2/layout/IconCircleList"/>
    <dgm:cxn modelId="{AA7AED99-FD45-4E40-9836-5A54F05A3DCA}" type="presParOf" srcId="{53ED1CC4-9456-429A-B6BF-85FEF5AA573B}" destId="{71724A44-464D-450F-83A1-D7966B160A78}" srcOrd="0" destOrd="0" presId="urn:microsoft.com/office/officeart/2018/2/layout/IconCircleList"/>
    <dgm:cxn modelId="{0D8B6B91-3A22-4894-9153-3C4E92CE9753}" type="presParOf" srcId="{71724A44-464D-450F-83A1-D7966B160A78}" destId="{1E7B3ED1-F6BD-4E8F-AECF-5CC6C97516F3}" srcOrd="0" destOrd="0" presId="urn:microsoft.com/office/officeart/2018/2/layout/IconCircleList"/>
    <dgm:cxn modelId="{8A8CFB94-AEE0-48CE-BA85-74B277207B6F}" type="presParOf" srcId="{71724A44-464D-450F-83A1-D7966B160A78}" destId="{DA7C3112-01DA-4A54-8AFA-1B9C7E8CA241}" srcOrd="1" destOrd="0" presId="urn:microsoft.com/office/officeart/2018/2/layout/IconCircleList"/>
    <dgm:cxn modelId="{D081CEBF-8D60-48DA-8BDA-DED48909318E}" type="presParOf" srcId="{71724A44-464D-450F-83A1-D7966B160A78}" destId="{D3B0678D-B205-4227-B6D2-35DA7AAC48A2}" srcOrd="2" destOrd="0" presId="urn:microsoft.com/office/officeart/2018/2/layout/IconCircleList"/>
    <dgm:cxn modelId="{A15B904D-AB1E-486A-B619-CE92FBA8155C}" type="presParOf" srcId="{71724A44-464D-450F-83A1-D7966B160A78}" destId="{9A188869-CB75-446C-910A-676459660DF2}" srcOrd="3" destOrd="0" presId="urn:microsoft.com/office/officeart/2018/2/layout/IconCircleList"/>
    <dgm:cxn modelId="{1E86D76C-E66D-4023-AB3D-B42049877AE7}" type="presParOf" srcId="{53ED1CC4-9456-429A-B6BF-85FEF5AA573B}" destId="{838DEC90-3FAA-4299-932A-799D81902C15}" srcOrd="1" destOrd="0" presId="urn:microsoft.com/office/officeart/2018/2/layout/IconCircleList"/>
    <dgm:cxn modelId="{92E46605-46B0-462B-9EB6-EBDA30CD36C7}" type="presParOf" srcId="{53ED1CC4-9456-429A-B6BF-85FEF5AA573B}" destId="{1F6B2D32-B5B6-4972-9E93-9B821AF709DB}" srcOrd="2" destOrd="0" presId="urn:microsoft.com/office/officeart/2018/2/layout/IconCircleList"/>
    <dgm:cxn modelId="{BFCC620A-3EE7-4993-BF9C-39B585160C1E}" type="presParOf" srcId="{1F6B2D32-B5B6-4972-9E93-9B821AF709DB}" destId="{6B63C580-7861-45EE-899E-9D211CA8853D}" srcOrd="0" destOrd="0" presId="urn:microsoft.com/office/officeart/2018/2/layout/IconCircleList"/>
    <dgm:cxn modelId="{4FD37B60-A924-4F78-840E-65863A959AEE}" type="presParOf" srcId="{1F6B2D32-B5B6-4972-9E93-9B821AF709DB}" destId="{F5E3697B-2BC3-417C-B81F-D904086F2433}" srcOrd="1" destOrd="0" presId="urn:microsoft.com/office/officeart/2018/2/layout/IconCircleList"/>
    <dgm:cxn modelId="{45908A1B-A618-4719-8F3A-0FCA8FB293BD}" type="presParOf" srcId="{1F6B2D32-B5B6-4972-9E93-9B821AF709DB}" destId="{4DF3C0B9-2CDF-4FD2-94F3-FAE7FBD62D24}" srcOrd="2" destOrd="0" presId="urn:microsoft.com/office/officeart/2018/2/layout/IconCircleList"/>
    <dgm:cxn modelId="{3D9F8795-1367-4BD6-B2BE-72A7420EEB23}" type="presParOf" srcId="{1F6B2D32-B5B6-4972-9E93-9B821AF709DB}" destId="{A43A8625-0D6F-439F-81C1-212AC2938E5D}" srcOrd="3" destOrd="0" presId="urn:microsoft.com/office/officeart/2018/2/layout/IconCircleList"/>
    <dgm:cxn modelId="{EE140E8A-A522-4491-AB57-C0E3DCA090D9}" type="presParOf" srcId="{53ED1CC4-9456-429A-B6BF-85FEF5AA573B}" destId="{5E8ADE2A-608D-407E-A0D1-AB1DF566BADD}" srcOrd="3" destOrd="0" presId="urn:microsoft.com/office/officeart/2018/2/layout/IconCircleList"/>
    <dgm:cxn modelId="{C3B7D91F-8FDC-49F8-A683-0E4084D5C558}" type="presParOf" srcId="{53ED1CC4-9456-429A-B6BF-85FEF5AA573B}" destId="{37BBEE02-821A-437B-889D-56DAB3F8B693}" srcOrd="4" destOrd="0" presId="urn:microsoft.com/office/officeart/2018/2/layout/IconCircleList"/>
    <dgm:cxn modelId="{6F39D482-11A8-466D-AE0D-6A4434CE8001}" type="presParOf" srcId="{37BBEE02-821A-437B-889D-56DAB3F8B693}" destId="{08C4EB60-60DB-41FF-AC6B-97F1D80F3526}" srcOrd="0" destOrd="0" presId="urn:microsoft.com/office/officeart/2018/2/layout/IconCircleList"/>
    <dgm:cxn modelId="{79EEA3C2-C355-4850-BE5F-7B9027436677}" type="presParOf" srcId="{37BBEE02-821A-437B-889D-56DAB3F8B693}" destId="{6B501E9E-3305-4317-93F2-D8AA9F0D2D5C}" srcOrd="1" destOrd="0" presId="urn:microsoft.com/office/officeart/2018/2/layout/IconCircleList"/>
    <dgm:cxn modelId="{497664CC-F508-422A-88CC-E6E33FDC4E34}" type="presParOf" srcId="{37BBEE02-821A-437B-889D-56DAB3F8B693}" destId="{8FFA0666-0522-4BF6-A4CA-A9BB36616124}" srcOrd="2" destOrd="0" presId="urn:microsoft.com/office/officeart/2018/2/layout/IconCircleList"/>
    <dgm:cxn modelId="{4748B554-D2C3-43CC-8B24-90165C311FA0}" type="presParOf" srcId="{37BBEE02-821A-437B-889D-56DAB3F8B693}" destId="{853A1D5C-FCB6-4739-B961-C8EBBD2B66AE}" srcOrd="3" destOrd="0" presId="urn:microsoft.com/office/officeart/2018/2/layout/IconCircleList"/>
    <dgm:cxn modelId="{C4C699E5-DCE6-4CD6-8FFE-730326AC7AE3}" type="presParOf" srcId="{53ED1CC4-9456-429A-B6BF-85FEF5AA573B}" destId="{C5DD0879-0B83-4CF0-8DC7-874B43938FF9}" srcOrd="5" destOrd="0" presId="urn:microsoft.com/office/officeart/2018/2/layout/IconCircleList"/>
    <dgm:cxn modelId="{A46CAEF9-DFD6-43DD-AED1-E95DB46E123E}" type="presParOf" srcId="{53ED1CC4-9456-429A-B6BF-85FEF5AA573B}" destId="{F4D58BFE-BB39-44D6-87A9-4D1D5584C8A3}" srcOrd="6" destOrd="0" presId="urn:microsoft.com/office/officeart/2018/2/layout/IconCircleList"/>
    <dgm:cxn modelId="{D4FC2EA6-A29E-456A-8539-B03E6F58B13E}" type="presParOf" srcId="{F4D58BFE-BB39-44D6-87A9-4D1D5584C8A3}" destId="{59C79F5A-D43C-4F1B-9FDC-ED76AE654C56}" srcOrd="0" destOrd="0" presId="urn:microsoft.com/office/officeart/2018/2/layout/IconCircleList"/>
    <dgm:cxn modelId="{DE78C2A4-FFA3-4F30-B8F4-2DCBDF5BEBBD}" type="presParOf" srcId="{F4D58BFE-BB39-44D6-87A9-4D1D5584C8A3}" destId="{63CC8E71-27CB-4D7F-B8E7-DCC417E018F5}" srcOrd="1" destOrd="0" presId="urn:microsoft.com/office/officeart/2018/2/layout/IconCircleList"/>
    <dgm:cxn modelId="{A6F9C3F8-475A-4379-B01C-473FD39C8A45}" type="presParOf" srcId="{F4D58BFE-BB39-44D6-87A9-4D1D5584C8A3}" destId="{44D6A0E0-BE6B-4426-B55E-A2DC80273256}" srcOrd="2" destOrd="0" presId="urn:microsoft.com/office/officeart/2018/2/layout/IconCircleList"/>
    <dgm:cxn modelId="{B5826ED9-F7D2-4C50-965A-551D5D3A2F6C}" type="presParOf" srcId="{F4D58BFE-BB39-44D6-87A9-4D1D5584C8A3}" destId="{E57178A4-E3C0-4640-97A9-05D9F473E629}"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BBA1C0-900E-4452-A232-9DCCB1C9A625}">
      <dsp:nvSpPr>
        <dsp:cNvPr id="0" name=""/>
        <dsp:cNvSpPr/>
      </dsp:nvSpPr>
      <dsp:spPr>
        <a:xfrm>
          <a:off x="0" y="1414"/>
          <a:ext cx="8155565" cy="7169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9F442B-9F8F-46B7-A77E-6BAC71F05339}">
      <dsp:nvSpPr>
        <dsp:cNvPr id="0" name=""/>
        <dsp:cNvSpPr/>
      </dsp:nvSpPr>
      <dsp:spPr>
        <a:xfrm>
          <a:off x="216884" y="162733"/>
          <a:ext cx="394335" cy="39433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534B94-9048-469E-84C9-1301E3033EEA}">
      <dsp:nvSpPr>
        <dsp:cNvPr id="0" name=""/>
        <dsp:cNvSpPr/>
      </dsp:nvSpPr>
      <dsp:spPr>
        <a:xfrm>
          <a:off x="828104" y="1414"/>
          <a:ext cx="7327460" cy="716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880" tIns="75880" rIns="75880" bIns="75880" numCol="1" spcCol="1270" anchor="ctr" anchorCtr="0">
          <a:noAutofit/>
        </a:bodyPr>
        <a:lstStyle/>
        <a:p>
          <a:pPr marL="0" lvl="0" indent="0" algn="l" defTabSz="711200">
            <a:lnSpc>
              <a:spcPct val="100000"/>
            </a:lnSpc>
            <a:spcBef>
              <a:spcPct val="0"/>
            </a:spcBef>
            <a:spcAft>
              <a:spcPct val="35000"/>
            </a:spcAft>
            <a:buNone/>
          </a:pPr>
          <a:r>
            <a:rPr lang="en-US" sz="1600" kern="1200" dirty="0"/>
            <a:t>Develop a deep learning model to accurately detect ambulance inside the traffic.</a:t>
          </a:r>
        </a:p>
      </dsp:txBody>
      <dsp:txXfrm>
        <a:off x="828104" y="1414"/>
        <a:ext cx="7327460" cy="716973"/>
      </dsp:txXfrm>
    </dsp:sp>
    <dsp:sp modelId="{E2E453A2-691E-4A70-A11C-48339DB2D12E}">
      <dsp:nvSpPr>
        <dsp:cNvPr id="0" name=""/>
        <dsp:cNvSpPr/>
      </dsp:nvSpPr>
      <dsp:spPr>
        <a:xfrm>
          <a:off x="0" y="897631"/>
          <a:ext cx="8155565" cy="7169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B9D862-3019-4933-8986-D0A9561CE19B}">
      <dsp:nvSpPr>
        <dsp:cNvPr id="0" name=""/>
        <dsp:cNvSpPr/>
      </dsp:nvSpPr>
      <dsp:spPr>
        <a:xfrm>
          <a:off x="216884" y="1058950"/>
          <a:ext cx="394335" cy="39433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6030046-F783-4E5F-A777-922C8B55A46A}">
      <dsp:nvSpPr>
        <dsp:cNvPr id="0" name=""/>
        <dsp:cNvSpPr/>
      </dsp:nvSpPr>
      <dsp:spPr>
        <a:xfrm>
          <a:off x="828104" y="897631"/>
          <a:ext cx="7327460" cy="716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880" tIns="75880" rIns="75880" bIns="75880" numCol="1" spcCol="1270" anchor="ctr" anchorCtr="0">
          <a:noAutofit/>
        </a:bodyPr>
        <a:lstStyle/>
        <a:p>
          <a:pPr marL="0" lvl="0" indent="0" algn="l" defTabSz="711200">
            <a:lnSpc>
              <a:spcPct val="100000"/>
            </a:lnSpc>
            <a:spcBef>
              <a:spcPct val="0"/>
            </a:spcBef>
            <a:spcAft>
              <a:spcPct val="35000"/>
            </a:spcAft>
            <a:buNone/>
          </a:pPr>
          <a:r>
            <a:rPr lang="en-US" sz="1600" kern="1200" dirty="0"/>
            <a:t>Develop an app to find the nearest hospitals around the place where incident </a:t>
          </a:r>
          <a:r>
            <a:rPr lang="en-US" sz="1600" kern="1200" dirty="0" err="1"/>
            <a:t>occured</a:t>
          </a:r>
          <a:r>
            <a:rPr lang="en-US" sz="1600" kern="1200" dirty="0"/>
            <a:t>.</a:t>
          </a:r>
        </a:p>
      </dsp:txBody>
      <dsp:txXfrm>
        <a:off x="828104" y="897631"/>
        <a:ext cx="7327460" cy="716973"/>
      </dsp:txXfrm>
    </dsp:sp>
    <dsp:sp modelId="{DB343445-96C9-4742-8E82-CFD34D2AE3F8}">
      <dsp:nvSpPr>
        <dsp:cNvPr id="0" name=""/>
        <dsp:cNvSpPr/>
      </dsp:nvSpPr>
      <dsp:spPr>
        <a:xfrm>
          <a:off x="0" y="1793847"/>
          <a:ext cx="8155565" cy="7169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362304-AA81-4046-9B48-38D7D0A3F7A2}">
      <dsp:nvSpPr>
        <dsp:cNvPr id="0" name=""/>
        <dsp:cNvSpPr/>
      </dsp:nvSpPr>
      <dsp:spPr>
        <a:xfrm>
          <a:off x="216884" y="1955166"/>
          <a:ext cx="394335" cy="39433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047F0E-5D0C-4999-812E-F7373AC4EC29}">
      <dsp:nvSpPr>
        <dsp:cNvPr id="0" name=""/>
        <dsp:cNvSpPr/>
      </dsp:nvSpPr>
      <dsp:spPr>
        <a:xfrm>
          <a:off x="828104" y="1793847"/>
          <a:ext cx="7327460" cy="716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880" tIns="75880" rIns="75880" bIns="75880" numCol="1" spcCol="1270" anchor="ctr" anchorCtr="0">
          <a:noAutofit/>
        </a:bodyPr>
        <a:lstStyle/>
        <a:p>
          <a:pPr marL="0" lvl="0" indent="0" algn="l" defTabSz="711200">
            <a:lnSpc>
              <a:spcPct val="100000"/>
            </a:lnSpc>
            <a:spcBef>
              <a:spcPct val="0"/>
            </a:spcBef>
            <a:spcAft>
              <a:spcPct val="35000"/>
            </a:spcAft>
            <a:buNone/>
          </a:pPr>
          <a:r>
            <a:rPr lang="en-US" sz="1600" kern="1200" dirty="0"/>
            <a:t>Design a model of a traffic junction to demonstrate the working of the system</a:t>
          </a:r>
        </a:p>
      </dsp:txBody>
      <dsp:txXfrm>
        <a:off x="828104" y="1793847"/>
        <a:ext cx="7327460" cy="716973"/>
      </dsp:txXfrm>
    </dsp:sp>
    <dsp:sp modelId="{207F8B34-77B9-4507-8ABF-DFE3E907554D}">
      <dsp:nvSpPr>
        <dsp:cNvPr id="0" name=""/>
        <dsp:cNvSpPr/>
      </dsp:nvSpPr>
      <dsp:spPr>
        <a:xfrm>
          <a:off x="0" y="2690064"/>
          <a:ext cx="8155565" cy="7169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A7A650-A892-4A16-BB66-26B876196D36}">
      <dsp:nvSpPr>
        <dsp:cNvPr id="0" name=""/>
        <dsp:cNvSpPr/>
      </dsp:nvSpPr>
      <dsp:spPr>
        <a:xfrm>
          <a:off x="216884" y="2851383"/>
          <a:ext cx="394335" cy="39433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2D2066-8070-4AA4-8F68-B56F6482E6A4}">
      <dsp:nvSpPr>
        <dsp:cNvPr id="0" name=""/>
        <dsp:cNvSpPr/>
      </dsp:nvSpPr>
      <dsp:spPr>
        <a:xfrm>
          <a:off x="828104" y="2690064"/>
          <a:ext cx="7327460" cy="716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880" tIns="75880" rIns="75880" bIns="75880" numCol="1" spcCol="1270" anchor="ctr" anchorCtr="0">
          <a:noAutofit/>
        </a:bodyPr>
        <a:lstStyle/>
        <a:p>
          <a:pPr marL="0" lvl="0" indent="0" algn="l" defTabSz="711200">
            <a:lnSpc>
              <a:spcPct val="100000"/>
            </a:lnSpc>
            <a:spcBef>
              <a:spcPct val="0"/>
            </a:spcBef>
            <a:spcAft>
              <a:spcPct val="35000"/>
            </a:spcAft>
            <a:buNone/>
          </a:pPr>
          <a:r>
            <a:rPr lang="en-US" sz="1600" kern="1200" dirty="0"/>
            <a:t>Deploying the system on appropriate hardware, such as a Raspberry Pi, to enable real-time ambulance detection in resource-constrained environments</a:t>
          </a:r>
        </a:p>
      </dsp:txBody>
      <dsp:txXfrm>
        <a:off x="828104" y="2690064"/>
        <a:ext cx="7327460" cy="7169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7B3ED1-F6BD-4E8F-AECF-5CC6C97516F3}">
      <dsp:nvSpPr>
        <dsp:cNvPr id="0" name=""/>
        <dsp:cNvSpPr/>
      </dsp:nvSpPr>
      <dsp:spPr>
        <a:xfrm>
          <a:off x="72995" y="1432224"/>
          <a:ext cx="985878" cy="98587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7C3112-01DA-4A54-8AFA-1B9C7E8CA241}">
      <dsp:nvSpPr>
        <dsp:cNvPr id="0" name=""/>
        <dsp:cNvSpPr/>
      </dsp:nvSpPr>
      <dsp:spPr>
        <a:xfrm flipH="1">
          <a:off x="7558258" y="2808820"/>
          <a:ext cx="45721" cy="457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A188869-CB75-446C-910A-676459660DF2}">
      <dsp:nvSpPr>
        <dsp:cNvPr id="0" name=""/>
        <dsp:cNvSpPr/>
      </dsp:nvSpPr>
      <dsp:spPr>
        <a:xfrm>
          <a:off x="1259048" y="1107032"/>
          <a:ext cx="2346026" cy="16362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b="0" kern="1200" dirty="0"/>
            <a:t>Integration with smart city initiatives enables seamless coordination between emergency services, traffic management systems, and public transportation.</a:t>
          </a:r>
        </a:p>
      </dsp:txBody>
      <dsp:txXfrm>
        <a:off x="1259048" y="1107032"/>
        <a:ext cx="2346026" cy="1636262"/>
      </dsp:txXfrm>
    </dsp:sp>
    <dsp:sp modelId="{6B63C580-7861-45EE-899E-9D211CA8853D}">
      <dsp:nvSpPr>
        <dsp:cNvPr id="0" name=""/>
        <dsp:cNvSpPr/>
      </dsp:nvSpPr>
      <dsp:spPr>
        <a:xfrm>
          <a:off x="4001954" y="1439371"/>
          <a:ext cx="985878" cy="98587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E3697B-2BC3-417C-B81F-D904086F2433}">
      <dsp:nvSpPr>
        <dsp:cNvPr id="0" name=""/>
        <dsp:cNvSpPr/>
      </dsp:nvSpPr>
      <dsp:spPr>
        <a:xfrm>
          <a:off x="4217841" y="1664635"/>
          <a:ext cx="571809" cy="5718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43A8625-0D6F-439F-81C1-212AC2938E5D}">
      <dsp:nvSpPr>
        <dsp:cNvPr id="0" name=""/>
        <dsp:cNvSpPr/>
      </dsp:nvSpPr>
      <dsp:spPr>
        <a:xfrm>
          <a:off x="5142338" y="1449713"/>
          <a:ext cx="2323856" cy="985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Object detection technology can be leveraged for broader urban planning, such as optimizing public transit routes or identifying areas prone to traffic bottlenecks.</a:t>
          </a:r>
        </a:p>
      </dsp:txBody>
      <dsp:txXfrm>
        <a:off x="5142338" y="1449713"/>
        <a:ext cx="2323856" cy="985878"/>
      </dsp:txXfrm>
    </dsp:sp>
    <dsp:sp modelId="{08C4EB60-60DB-41FF-AC6B-97F1D80F3526}">
      <dsp:nvSpPr>
        <dsp:cNvPr id="0" name=""/>
        <dsp:cNvSpPr/>
      </dsp:nvSpPr>
      <dsp:spPr>
        <a:xfrm>
          <a:off x="94428" y="3319507"/>
          <a:ext cx="985878" cy="98587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501E9E-3305-4317-93F2-D8AA9F0D2D5C}">
      <dsp:nvSpPr>
        <dsp:cNvPr id="0" name=""/>
        <dsp:cNvSpPr/>
      </dsp:nvSpPr>
      <dsp:spPr>
        <a:xfrm>
          <a:off x="301461" y="3512254"/>
          <a:ext cx="571809" cy="57180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3A1D5C-FCB6-4739-B961-C8EBBD2B66AE}">
      <dsp:nvSpPr>
        <dsp:cNvPr id="0" name=""/>
        <dsp:cNvSpPr/>
      </dsp:nvSpPr>
      <dsp:spPr>
        <a:xfrm>
          <a:off x="1262999" y="3290927"/>
          <a:ext cx="2323856" cy="985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Automated traffic control ensures smooth passage for emergency vehicles, minimizing delays caused by congestion.</a:t>
          </a:r>
        </a:p>
      </dsp:txBody>
      <dsp:txXfrm>
        <a:off x="1262999" y="3290927"/>
        <a:ext cx="2323856" cy="985878"/>
      </dsp:txXfrm>
    </dsp:sp>
    <dsp:sp modelId="{59C79F5A-D43C-4F1B-9FDC-ED76AE654C56}">
      <dsp:nvSpPr>
        <dsp:cNvPr id="0" name=""/>
        <dsp:cNvSpPr/>
      </dsp:nvSpPr>
      <dsp:spPr>
        <a:xfrm>
          <a:off x="6302153" y="3560910"/>
          <a:ext cx="985878" cy="985878"/>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CC8E71-27CB-4D7F-B8E7-DCC417E018F5}">
      <dsp:nvSpPr>
        <dsp:cNvPr id="0" name=""/>
        <dsp:cNvSpPr/>
      </dsp:nvSpPr>
      <dsp:spPr>
        <a:xfrm>
          <a:off x="276463" y="1638863"/>
          <a:ext cx="571809" cy="57180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7178A4-E3C0-4640-97A9-05D9F473E629}">
      <dsp:nvSpPr>
        <dsp:cNvPr id="0" name=""/>
        <dsp:cNvSpPr/>
      </dsp:nvSpPr>
      <dsp:spPr>
        <a:xfrm>
          <a:off x="5224603" y="3276641"/>
          <a:ext cx="2323856" cy="985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rtl="0">
            <a:lnSpc>
              <a:spcPct val="100000"/>
            </a:lnSpc>
            <a:spcBef>
              <a:spcPct val="0"/>
            </a:spcBef>
            <a:spcAft>
              <a:spcPct val="35000"/>
            </a:spcAft>
            <a:buNone/>
          </a:pPr>
          <a:endParaRPr lang="en-US" sz="1400" kern="1200" dirty="0"/>
        </a:p>
      </dsp:txBody>
      <dsp:txXfrm>
        <a:off x="5224603" y="3276641"/>
        <a:ext cx="2323856" cy="98587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png>
</file>

<file path=ppt/media/image12.svg>
</file>

<file path=ppt/media/image13.jpg>
</file>

<file path=ppt/media/image14.jpg>
</file>

<file path=ppt/media/image15.jpeg>
</file>

<file path=ppt/media/image16.jpe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jpeg>
</file>

<file path=ppt/media/image27.jpeg>
</file>

<file path=ppt/media/image28.png>
</file>

<file path=ppt/media/image29.png>
</file>

<file path=ppt/media/image3.pn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072105b5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072105b5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926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a:extLst>
            <a:ext uri="{FF2B5EF4-FFF2-40B4-BE49-F238E27FC236}">
              <a16:creationId xmlns:a16="http://schemas.microsoft.com/office/drawing/2014/main" id="{6D41E918-2586-EF7E-AF25-55CE94613676}"/>
            </a:ext>
          </a:extLst>
        </p:cNvPr>
        <p:cNvGrpSpPr/>
        <p:nvPr/>
      </p:nvGrpSpPr>
      <p:grpSpPr>
        <a:xfrm>
          <a:off x="0" y="0"/>
          <a:ext cx="0" cy="0"/>
          <a:chOff x="0" y="0"/>
          <a:chExt cx="0" cy="0"/>
        </a:xfrm>
      </p:grpSpPr>
      <p:sp>
        <p:nvSpPr>
          <p:cNvPr id="1093" name="Google Shape;1093;g54dda1946d_4_2701:notes">
            <a:extLst>
              <a:ext uri="{FF2B5EF4-FFF2-40B4-BE49-F238E27FC236}">
                <a16:creationId xmlns:a16="http://schemas.microsoft.com/office/drawing/2014/main" id="{F073D8BF-1FD8-59D7-EC39-20A93AA8B4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a:extLst>
              <a:ext uri="{FF2B5EF4-FFF2-40B4-BE49-F238E27FC236}">
                <a16:creationId xmlns:a16="http://schemas.microsoft.com/office/drawing/2014/main" id="{B6634A4C-7A3F-3507-A075-9F3431CBD3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1047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378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9384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2281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9510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859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74866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8719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a:extLst>
            <a:ext uri="{FF2B5EF4-FFF2-40B4-BE49-F238E27FC236}">
              <a16:creationId xmlns:a16="http://schemas.microsoft.com/office/drawing/2014/main" id="{D82DF91B-D99E-B785-F88D-190D853F75A7}"/>
            </a:ext>
          </a:extLst>
        </p:cNvPr>
        <p:cNvGrpSpPr/>
        <p:nvPr/>
      </p:nvGrpSpPr>
      <p:grpSpPr>
        <a:xfrm>
          <a:off x="0" y="0"/>
          <a:ext cx="0" cy="0"/>
          <a:chOff x="0" y="0"/>
          <a:chExt cx="0" cy="0"/>
        </a:xfrm>
      </p:grpSpPr>
      <p:sp>
        <p:nvSpPr>
          <p:cNvPr id="766" name="Google Shape;766;g54dda1946d_6_308:notes">
            <a:extLst>
              <a:ext uri="{FF2B5EF4-FFF2-40B4-BE49-F238E27FC236}">
                <a16:creationId xmlns:a16="http://schemas.microsoft.com/office/drawing/2014/main" id="{9E57AA01-8A86-6171-5411-A71F8E5686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a:extLst>
              <a:ext uri="{FF2B5EF4-FFF2-40B4-BE49-F238E27FC236}">
                <a16:creationId xmlns:a16="http://schemas.microsoft.com/office/drawing/2014/main" id="{C38C4AE7-9684-0AE0-A399-F9DFEE7D37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4633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18680c38407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18680c38407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18680c38407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18680c38407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3429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9379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14837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3434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a:extLst>
            <a:ext uri="{FF2B5EF4-FFF2-40B4-BE49-F238E27FC236}">
              <a16:creationId xmlns:a16="http://schemas.microsoft.com/office/drawing/2014/main" id="{B1224432-9018-7CBC-EDB5-252F56651F57}"/>
            </a:ext>
          </a:extLst>
        </p:cNvPr>
        <p:cNvGrpSpPr/>
        <p:nvPr/>
      </p:nvGrpSpPr>
      <p:grpSpPr>
        <a:xfrm>
          <a:off x="0" y="0"/>
          <a:ext cx="0" cy="0"/>
          <a:chOff x="0" y="0"/>
          <a:chExt cx="0" cy="0"/>
        </a:xfrm>
      </p:grpSpPr>
      <p:sp>
        <p:nvSpPr>
          <p:cNvPr id="1093" name="Google Shape;1093;g54dda1946d_4_2701:notes">
            <a:extLst>
              <a:ext uri="{FF2B5EF4-FFF2-40B4-BE49-F238E27FC236}">
                <a16:creationId xmlns:a16="http://schemas.microsoft.com/office/drawing/2014/main" id="{A74A17F6-4032-9AF1-3680-B40D6D3257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a:extLst>
              <a:ext uri="{FF2B5EF4-FFF2-40B4-BE49-F238E27FC236}">
                <a16:creationId xmlns:a16="http://schemas.microsoft.com/office/drawing/2014/main" id="{2EC9FAC5-3E88-0AC6-FF22-69F6ACB02B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39309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a:extLst>
            <a:ext uri="{FF2B5EF4-FFF2-40B4-BE49-F238E27FC236}">
              <a16:creationId xmlns:a16="http://schemas.microsoft.com/office/drawing/2014/main" id="{AE34F507-3D18-9B43-8EC1-631E09ED7C0A}"/>
            </a:ext>
          </a:extLst>
        </p:cNvPr>
        <p:cNvGrpSpPr/>
        <p:nvPr/>
      </p:nvGrpSpPr>
      <p:grpSpPr>
        <a:xfrm>
          <a:off x="0" y="0"/>
          <a:ext cx="0" cy="0"/>
          <a:chOff x="0" y="0"/>
          <a:chExt cx="0" cy="0"/>
        </a:xfrm>
      </p:grpSpPr>
      <p:sp>
        <p:nvSpPr>
          <p:cNvPr id="1093" name="Google Shape;1093;g54dda1946d_4_2701:notes">
            <a:extLst>
              <a:ext uri="{FF2B5EF4-FFF2-40B4-BE49-F238E27FC236}">
                <a16:creationId xmlns:a16="http://schemas.microsoft.com/office/drawing/2014/main" id="{50AA6835-A695-FBD3-7C72-8FB4BDCDE5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a:extLst>
              <a:ext uri="{FF2B5EF4-FFF2-40B4-BE49-F238E27FC236}">
                <a16:creationId xmlns:a16="http://schemas.microsoft.com/office/drawing/2014/main" id="{E79E056A-FD26-78A6-7ECE-C2C7F0091A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7877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a:extLst>
            <a:ext uri="{FF2B5EF4-FFF2-40B4-BE49-F238E27FC236}">
              <a16:creationId xmlns:a16="http://schemas.microsoft.com/office/drawing/2014/main" id="{BF065C42-434A-E227-053A-A3BDBAE0B310}"/>
            </a:ext>
          </a:extLst>
        </p:cNvPr>
        <p:cNvGrpSpPr/>
        <p:nvPr/>
      </p:nvGrpSpPr>
      <p:grpSpPr>
        <a:xfrm>
          <a:off x="0" y="0"/>
          <a:ext cx="0" cy="0"/>
          <a:chOff x="0" y="0"/>
          <a:chExt cx="0" cy="0"/>
        </a:xfrm>
      </p:grpSpPr>
      <p:sp>
        <p:nvSpPr>
          <p:cNvPr id="766" name="Google Shape;766;g54dda1946d_6_308:notes">
            <a:extLst>
              <a:ext uri="{FF2B5EF4-FFF2-40B4-BE49-F238E27FC236}">
                <a16:creationId xmlns:a16="http://schemas.microsoft.com/office/drawing/2014/main" id="{215E4085-86E8-B091-7333-A59FFE0F0C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a:extLst>
              <a:ext uri="{FF2B5EF4-FFF2-40B4-BE49-F238E27FC236}">
                <a16:creationId xmlns:a16="http://schemas.microsoft.com/office/drawing/2014/main" id="{FF6C7150-1635-A63E-C057-BF1E9E0113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50426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9654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6045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57640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6780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4142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0784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443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823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591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569214"/>
            <a:ext cx="7063740" cy="3031236"/>
          </a:xfrm>
        </p:spPr>
        <p:txBody>
          <a:bodyPr anchor="b">
            <a:normAutofit/>
          </a:bodyPr>
          <a:lstStyle>
            <a:lvl1pPr algn="l">
              <a:lnSpc>
                <a:spcPct val="85000"/>
              </a:lnSpc>
              <a:defRPr sz="128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946404" y="3600450"/>
            <a:ext cx="7063740" cy="1268730"/>
          </a:xfrm>
        </p:spPr>
        <p:txBody>
          <a:bodyPr>
            <a:normAutofit/>
          </a:bodyPr>
          <a:lstStyle>
            <a:lvl1pPr marL="0" indent="0" algn="l">
              <a:buNone/>
              <a:defRPr sz="3911" baseline="0">
                <a:solidFill>
                  <a:schemeClr val="tx1">
                    <a:lumMod val="75000"/>
                  </a:schemeClr>
                </a:solidFill>
              </a:defRPr>
            </a:lvl1pPr>
            <a:lvl2pPr marL="812810" indent="0" algn="ctr">
              <a:buNone/>
              <a:defRPr sz="3911"/>
            </a:lvl2pPr>
            <a:lvl3pPr marL="1625620" indent="0" algn="ctr">
              <a:buNone/>
              <a:defRPr sz="3911"/>
            </a:lvl3pPr>
            <a:lvl4pPr marL="2438430" indent="0" algn="ctr">
              <a:buNone/>
              <a:defRPr sz="3556"/>
            </a:lvl4pPr>
            <a:lvl5pPr marL="3251241" indent="0" algn="ctr">
              <a:buNone/>
              <a:defRPr sz="3556"/>
            </a:lvl5pPr>
            <a:lvl6pPr marL="4064051" indent="0" algn="ctr">
              <a:buNone/>
              <a:defRPr sz="3556"/>
            </a:lvl6pPr>
            <a:lvl7pPr marL="4876861" indent="0" algn="ctr">
              <a:buNone/>
              <a:defRPr sz="3556"/>
            </a:lvl7pPr>
            <a:lvl8pPr marL="5689671" indent="0" algn="ctr">
              <a:buNone/>
              <a:defRPr sz="3556"/>
            </a:lvl8pPr>
            <a:lvl9pPr marL="6502481" indent="0" algn="ctr">
              <a:buNone/>
              <a:defRPr sz="3556"/>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5/15/2024</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438543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033E54A-A8CA-48C1-9504-691B58049D29}"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651647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0"/>
            <a:ext cx="1857375" cy="442317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571500" y="285750"/>
            <a:ext cx="5800725" cy="442317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5F6C806-BBF7-471C-9527-881CE2266695}"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736990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96"/>
        <p:cNvGrpSpPr/>
        <p:nvPr/>
      </p:nvGrpSpPr>
      <p:grpSpPr>
        <a:xfrm>
          <a:off x="0" y="0"/>
          <a:ext cx="0" cy="0"/>
          <a:chOff x="0" y="0"/>
          <a:chExt cx="0" cy="0"/>
        </a:xfrm>
      </p:grpSpPr>
      <p:sp>
        <p:nvSpPr>
          <p:cNvPr id="197" name="Google Shape;19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198" name="Google Shape;198;p13"/>
          <p:cNvSpPr txBox="1">
            <a:spLocks noGrp="1"/>
          </p:cNvSpPr>
          <p:nvPr>
            <p:ph type="title" idx="2" hasCustomPrompt="1"/>
          </p:nvPr>
        </p:nvSpPr>
        <p:spPr>
          <a:xfrm>
            <a:off x="796199" y="1480875"/>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9" name="Google Shape;199;p13"/>
          <p:cNvSpPr txBox="1">
            <a:spLocks noGrp="1"/>
          </p:cNvSpPr>
          <p:nvPr>
            <p:ph type="title" idx="3" hasCustomPrompt="1"/>
          </p:nvPr>
        </p:nvSpPr>
        <p:spPr>
          <a:xfrm>
            <a:off x="796199" y="3177946"/>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0" name="Google Shape;200;p13"/>
          <p:cNvSpPr txBox="1">
            <a:spLocks noGrp="1"/>
          </p:cNvSpPr>
          <p:nvPr>
            <p:ph type="title" idx="4" hasCustomPrompt="1"/>
          </p:nvPr>
        </p:nvSpPr>
        <p:spPr>
          <a:xfrm>
            <a:off x="3468474" y="1480875"/>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 name="Google Shape;201;p13"/>
          <p:cNvSpPr txBox="1">
            <a:spLocks noGrp="1"/>
          </p:cNvSpPr>
          <p:nvPr>
            <p:ph type="title" idx="5" hasCustomPrompt="1"/>
          </p:nvPr>
        </p:nvSpPr>
        <p:spPr>
          <a:xfrm>
            <a:off x="3468474" y="3177946"/>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2" name="Google Shape;202;p13"/>
          <p:cNvSpPr txBox="1">
            <a:spLocks noGrp="1"/>
          </p:cNvSpPr>
          <p:nvPr>
            <p:ph type="title" idx="6" hasCustomPrompt="1"/>
          </p:nvPr>
        </p:nvSpPr>
        <p:spPr>
          <a:xfrm>
            <a:off x="6140749" y="1480875"/>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3" name="Google Shape;203;p13"/>
          <p:cNvSpPr txBox="1">
            <a:spLocks noGrp="1"/>
          </p:cNvSpPr>
          <p:nvPr>
            <p:ph type="title" idx="7" hasCustomPrompt="1"/>
          </p:nvPr>
        </p:nvSpPr>
        <p:spPr>
          <a:xfrm>
            <a:off x="6140749" y="3177946"/>
            <a:ext cx="10266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4" name="Google Shape;204;p13"/>
          <p:cNvSpPr txBox="1">
            <a:spLocks noGrp="1"/>
          </p:cNvSpPr>
          <p:nvPr>
            <p:ph type="subTitle" idx="1"/>
          </p:nvPr>
        </p:nvSpPr>
        <p:spPr>
          <a:xfrm>
            <a:off x="796200" y="2144675"/>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5" name="Google Shape;205;p13"/>
          <p:cNvSpPr txBox="1">
            <a:spLocks noGrp="1"/>
          </p:cNvSpPr>
          <p:nvPr>
            <p:ph type="subTitle" idx="8"/>
          </p:nvPr>
        </p:nvSpPr>
        <p:spPr>
          <a:xfrm>
            <a:off x="3457375" y="2144675"/>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6" name="Google Shape;206;p13"/>
          <p:cNvSpPr txBox="1">
            <a:spLocks noGrp="1"/>
          </p:cNvSpPr>
          <p:nvPr>
            <p:ph type="subTitle" idx="9"/>
          </p:nvPr>
        </p:nvSpPr>
        <p:spPr>
          <a:xfrm>
            <a:off x="6118550" y="2144675"/>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7" name="Google Shape;207;p13"/>
          <p:cNvSpPr txBox="1">
            <a:spLocks noGrp="1"/>
          </p:cNvSpPr>
          <p:nvPr>
            <p:ph type="subTitle" idx="13"/>
          </p:nvPr>
        </p:nvSpPr>
        <p:spPr>
          <a:xfrm>
            <a:off x="796200" y="3841800"/>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13"/>
          <p:cNvSpPr txBox="1">
            <a:spLocks noGrp="1"/>
          </p:cNvSpPr>
          <p:nvPr>
            <p:ph type="subTitle" idx="14"/>
          </p:nvPr>
        </p:nvSpPr>
        <p:spPr>
          <a:xfrm>
            <a:off x="3457375" y="3841800"/>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9" name="Google Shape;209;p13"/>
          <p:cNvSpPr txBox="1">
            <a:spLocks noGrp="1"/>
          </p:cNvSpPr>
          <p:nvPr>
            <p:ph type="subTitle" idx="15"/>
          </p:nvPr>
        </p:nvSpPr>
        <p:spPr>
          <a:xfrm>
            <a:off x="6118550" y="3841800"/>
            <a:ext cx="2305500" cy="51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3203812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74"/>
        <p:cNvGrpSpPr/>
        <p:nvPr/>
      </p:nvGrpSpPr>
      <p:grpSpPr>
        <a:xfrm>
          <a:off x="0" y="0"/>
          <a:ext cx="0" cy="0"/>
          <a:chOff x="0" y="0"/>
          <a:chExt cx="0" cy="0"/>
        </a:xfrm>
      </p:grpSpPr>
      <p:sp>
        <p:nvSpPr>
          <p:cNvPr id="75" name="Google Shape;75;p3"/>
          <p:cNvSpPr txBox="1">
            <a:spLocks noGrp="1"/>
          </p:cNvSpPr>
          <p:nvPr>
            <p:ph type="title"/>
          </p:nvPr>
        </p:nvSpPr>
        <p:spPr>
          <a:xfrm>
            <a:off x="4047175" y="2571975"/>
            <a:ext cx="43836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b="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6" name="Google Shape;76;p3"/>
          <p:cNvSpPr txBox="1">
            <a:spLocks noGrp="1"/>
          </p:cNvSpPr>
          <p:nvPr>
            <p:ph type="title" idx="2" hasCustomPrompt="1"/>
          </p:nvPr>
        </p:nvSpPr>
        <p:spPr>
          <a:xfrm>
            <a:off x="4235875" y="1058300"/>
            <a:ext cx="2041200" cy="13686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9000" b="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7" name="Google Shape;77;p3"/>
          <p:cNvSpPr/>
          <p:nvPr/>
        </p:nvSpPr>
        <p:spPr>
          <a:xfrm>
            <a:off x="6602725" y="-187400"/>
            <a:ext cx="929700" cy="9297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866450" y="4087925"/>
            <a:ext cx="1501500" cy="15015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222200" y="1342788"/>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2344000" y="-38335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0675" y="4304600"/>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6667725" y="2619100"/>
            <a:ext cx="2568925" cy="2462100"/>
            <a:chOff x="6667725" y="2619100"/>
            <a:chExt cx="2568925" cy="2462100"/>
          </a:xfrm>
        </p:grpSpPr>
        <p:sp>
          <p:nvSpPr>
            <p:cNvPr id="83" name="Google Shape;83;p3"/>
            <p:cNvSpPr/>
            <p:nvPr/>
          </p:nvSpPr>
          <p:spPr>
            <a:xfrm>
              <a:off x="8674900" y="38269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3"/>
            <p:cNvGrpSpPr/>
            <p:nvPr/>
          </p:nvGrpSpPr>
          <p:grpSpPr>
            <a:xfrm>
              <a:off x="6667725" y="4742525"/>
              <a:ext cx="192300" cy="192300"/>
              <a:chOff x="471450" y="43325"/>
              <a:chExt cx="192300" cy="192300"/>
            </a:xfrm>
          </p:grpSpPr>
          <p:sp>
            <p:nvSpPr>
              <p:cNvPr id="85" name="Google Shape;85;p3"/>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8855200" y="47425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 name="Google Shape;88;p3"/>
            <p:cNvCxnSpPr>
              <a:stCxn id="83" idx="4"/>
            </p:cNvCxnSpPr>
            <p:nvPr/>
          </p:nvCxnSpPr>
          <p:spPr>
            <a:xfrm rot="5400000">
              <a:off x="8036200" y="4352350"/>
              <a:ext cx="1074000" cy="3837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89" name="Google Shape;89;p3"/>
            <p:cNvCxnSpPr>
              <a:stCxn id="83" idx="0"/>
            </p:cNvCxnSpPr>
            <p:nvPr/>
          </p:nvCxnSpPr>
          <p:spPr>
            <a:xfrm rot="-5400000">
              <a:off x="8396950" y="2987200"/>
              <a:ext cx="1207800" cy="471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90" name="Google Shape;90;p3"/>
            <p:cNvCxnSpPr>
              <a:stCxn id="83" idx="4"/>
              <a:endCxn id="86" idx="6"/>
            </p:cNvCxnSpPr>
            <p:nvPr/>
          </p:nvCxnSpPr>
          <p:spPr>
            <a:xfrm rot="5400000">
              <a:off x="7396750" y="3470500"/>
              <a:ext cx="831600" cy="1905000"/>
            </a:xfrm>
            <a:prstGeom prst="curvedConnector2">
              <a:avLst/>
            </a:prstGeom>
            <a:noFill/>
            <a:ln w="19050" cap="flat" cmpd="sng">
              <a:solidFill>
                <a:schemeClr val="accent1"/>
              </a:solidFill>
              <a:prstDash val="dot"/>
              <a:round/>
              <a:headEnd type="none" w="med" len="med"/>
              <a:tailEnd type="none" w="med" len="med"/>
            </a:ln>
          </p:spPr>
        </p:cxnSp>
        <p:cxnSp>
          <p:nvCxnSpPr>
            <p:cNvPr id="91" name="Google Shape;91;p3"/>
            <p:cNvCxnSpPr>
              <a:stCxn id="83" idx="2"/>
              <a:endCxn id="87" idx="0"/>
            </p:cNvCxnSpPr>
            <p:nvPr/>
          </p:nvCxnSpPr>
          <p:spPr>
            <a:xfrm>
              <a:off x="8674900" y="3917050"/>
              <a:ext cx="238200" cy="825600"/>
            </a:xfrm>
            <a:prstGeom prst="curvedConnector4">
              <a:avLst>
                <a:gd name="adj1" fmla="val -99969"/>
                <a:gd name="adj2" fmla="val 55452"/>
              </a:avLst>
            </a:prstGeom>
            <a:noFill/>
            <a:ln w="19050" cap="flat" cmpd="sng">
              <a:solidFill>
                <a:schemeClr val="accent1"/>
              </a:solidFill>
              <a:prstDash val="dot"/>
              <a:round/>
              <a:headEnd type="none" w="med" len="med"/>
              <a:tailEnd type="none" w="med" len="med"/>
            </a:ln>
          </p:spPr>
        </p:cxnSp>
      </p:grpSp>
    </p:spTree>
    <p:extLst>
      <p:ext uri="{BB962C8B-B14F-4D97-AF65-F5344CB8AC3E}">
        <p14:creationId xmlns:p14="http://schemas.microsoft.com/office/powerpoint/2010/main" val="2601000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51"/>
        <p:cNvGrpSpPr/>
        <p:nvPr/>
      </p:nvGrpSpPr>
      <p:grpSpPr>
        <a:xfrm>
          <a:off x="0" y="0"/>
          <a:ext cx="0" cy="0"/>
          <a:chOff x="0" y="0"/>
          <a:chExt cx="0" cy="0"/>
        </a:xfrm>
      </p:grpSpPr>
      <p:sp>
        <p:nvSpPr>
          <p:cNvPr id="252" name="Google Shape;2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53" name="Google Shape;253;p16"/>
          <p:cNvSpPr/>
          <p:nvPr/>
        </p:nvSpPr>
        <p:spPr>
          <a:xfrm>
            <a:off x="8718600" y="912150"/>
            <a:ext cx="807900" cy="8079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5312463" y="473052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1002900" y="2445625"/>
            <a:ext cx="1722900" cy="17229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rot="9974466" flipH="1">
            <a:off x="8340594" y="5045106"/>
            <a:ext cx="180376" cy="180376"/>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rot="9974466" flipH="1">
            <a:off x="7502794" y="4676424"/>
            <a:ext cx="180376" cy="180376"/>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8" name="Google Shape;258;p16"/>
          <p:cNvCxnSpPr>
            <a:stCxn id="259" idx="6"/>
            <a:endCxn id="257" idx="2"/>
          </p:cNvCxnSpPr>
          <p:nvPr/>
        </p:nvCxnSpPr>
        <p:spPr>
          <a:xfrm rot="10800000" flipH="1">
            <a:off x="7003010" y="4787944"/>
            <a:ext cx="502500" cy="314100"/>
          </a:xfrm>
          <a:prstGeom prst="curvedConnector3">
            <a:avLst>
              <a:gd name="adj1" fmla="val 50127"/>
            </a:avLst>
          </a:prstGeom>
          <a:noFill/>
          <a:ln w="19050" cap="flat" cmpd="sng">
            <a:solidFill>
              <a:schemeClr val="accent1"/>
            </a:solidFill>
            <a:prstDash val="dot"/>
            <a:round/>
            <a:headEnd type="none" w="med" len="med"/>
            <a:tailEnd type="none" w="med" len="med"/>
          </a:ln>
        </p:spPr>
      </p:cxnSp>
      <p:cxnSp>
        <p:nvCxnSpPr>
          <p:cNvPr id="260" name="Google Shape;260;p16"/>
          <p:cNvCxnSpPr>
            <a:stCxn id="257" idx="6"/>
            <a:endCxn id="256" idx="2"/>
          </p:cNvCxnSpPr>
          <p:nvPr/>
        </p:nvCxnSpPr>
        <p:spPr>
          <a:xfrm>
            <a:off x="7680582" y="4745162"/>
            <a:ext cx="662700" cy="411600"/>
          </a:xfrm>
          <a:prstGeom prst="curvedConnector3">
            <a:avLst>
              <a:gd name="adj1" fmla="val 49991"/>
            </a:avLst>
          </a:prstGeom>
          <a:noFill/>
          <a:ln w="19050" cap="flat" cmpd="sng">
            <a:solidFill>
              <a:schemeClr val="accent1"/>
            </a:solidFill>
            <a:prstDash val="dot"/>
            <a:round/>
            <a:headEnd type="none" w="med" len="med"/>
            <a:tailEnd type="none" w="med" len="med"/>
          </a:ln>
        </p:spPr>
      </p:cxnSp>
      <p:cxnSp>
        <p:nvCxnSpPr>
          <p:cNvPr id="261" name="Google Shape;261;p16"/>
          <p:cNvCxnSpPr>
            <a:stCxn id="257" idx="5"/>
          </p:cNvCxnSpPr>
          <p:nvPr/>
        </p:nvCxnSpPr>
        <p:spPr>
          <a:xfrm rot="-5400000" flipH="1">
            <a:off x="8465057" y="3864202"/>
            <a:ext cx="30300" cy="1680900"/>
          </a:xfrm>
          <a:prstGeom prst="curvedConnector4">
            <a:avLst>
              <a:gd name="adj1" fmla="val -829122"/>
              <a:gd name="adj2" fmla="val 51291"/>
            </a:avLst>
          </a:prstGeom>
          <a:noFill/>
          <a:ln w="19050" cap="flat" cmpd="sng">
            <a:solidFill>
              <a:schemeClr val="accent1"/>
            </a:solidFill>
            <a:prstDash val="dot"/>
            <a:round/>
            <a:headEnd type="none" w="med" len="med"/>
            <a:tailEnd type="none" w="med" len="med"/>
          </a:ln>
        </p:spPr>
      </p:cxnSp>
      <p:grpSp>
        <p:nvGrpSpPr>
          <p:cNvPr id="262" name="Google Shape;262;p16"/>
          <p:cNvGrpSpPr/>
          <p:nvPr/>
        </p:nvGrpSpPr>
        <p:grpSpPr>
          <a:xfrm rot="9974251" flipH="1">
            <a:off x="6727421" y="4995501"/>
            <a:ext cx="279603" cy="279603"/>
            <a:chOff x="6238800" y="4370675"/>
            <a:chExt cx="279600" cy="279600"/>
          </a:xfrm>
        </p:grpSpPr>
        <p:sp>
          <p:nvSpPr>
            <p:cNvPr id="263" name="Google Shape;263;p16"/>
            <p:cNvSpPr/>
            <p:nvPr/>
          </p:nvSpPr>
          <p:spPr>
            <a:xfrm>
              <a:off x="6288450" y="44203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6238800" y="437067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20268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60"/>
        <p:cNvGrpSpPr/>
        <p:nvPr/>
      </p:nvGrpSpPr>
      <p:grpSpPr>
        <a:xfrm>
          <a:off x="0" y="0"/>
          <a:ext cx="0" cy="0"/>
          <a:chOff x="0" y="0"/>
          <a:chExt cx="0" cy="0"/>
        </a:xfrm>
      </p:grpSpPr>
      <p:sp>
        <p:nvSpPr>
          <p:cNvPr id="161" name="Google Shape;161;p11"/>
          <p:cNvSpPr txBox="1">
            <a:spLocks noGrp="1"/>
          </p:cNvSpPr>
          <p:nvPr>
            <p:ph type="title" hasCustomPrompt="1"/>
          </p:nvPr>
        </p:nvSpPr>
        <p:spPr>
          <a:xfrm>
            <a:off x="1083400" y="1765938"/>
            <a:ext cx="4836000" cy="12615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45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2" name="Google Shape;162;p11"/>
          <p:cNvSpPr txBox="1">
            <a:spLocks noGrp="1"/>
          </p:cNvSpPr>
          <p:nvPr>
            <p:ph type="subTitle" idx="1"/>
          </p:nvPr>
        </p:nvSpPr>
        <p:spPr>
          <a:xfrm>
            <a:off x="1083400" y="2978513"/>
            <a:ext cx="4836000" cy="3990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63" name="Google Shape;163;p11"/>
          <p:cNvGrpSpPr/>
          <p:nvPr/>
        </p:nvGrpSpPr>
        <p:grpSpPr>
          <a:xfrm>
            <a:off x="2901550" y="3411475"/>
            <a:ext cx="6182575" cy="2052725"/>
            <a:chOff x="2901550" y="3411475"/>
            <a:chExt cx="6182575" cy="2052725"/>
          </a:xfrm>
        </p:grpSpPr>
        <p:sp>
          <p:nvSpPr>
            <p:cNvPr id="164" name="Google Shape;164;p11"/>
            <p:cNvSpPr/>
            <p:nvPr/>
          </p:nvSpPr>
          <p:spPr>
            <a:xfrm>
              <a:off x="8293625" y="4299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7398450" y="5040463"/>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 name="Google Shape;166;p11"/>
            <p:cNvCxnSpPr>
              <a:stCxn id="167" idx="7"/>
              <a:endCxn id="168" idx="2"/>
            </p:cNvCxnSpPr>
            <p:nvPr/>
          </p:nvCxnSpPr>
          <p:spPr>
            <a:xfrm rot="-5400000" flipH="1">
              <a:off x="4864879" y="4180621"/>
              <a:ext cx="99000" cy="1203300"/>
            </a:xfrm>
            <a:prstGeom prst="curvedConnector4">
              <a:avLst>
                <a:gd name="adj1" fmla="val -281890"/>
                <a:gd name="adj2" fmla="val 51696"/>
              </a:avLst>
            </a:prstGeom>
            <a:noFill/>
            <a:ln w="19050" cap="flat" cmpd="sng">
              <a:solidFill>
                <a:schemeClr val="accent1"/>
              </a:solidFill>
              <a:prstDash val="dot"/>
              <a:round/>
              <a:headEnd type="none" w="med" len="med"/>
              <a:tailEnd type="none" w="med" len="med"/>
            </a:ln>
          </p:spPr>
        </p:cxnSp>
        <p:cxnSp>
          <p:nvCxnSpPr>
            <p:cNvPr id="169" name="Google Shape;169;p11"/>
            <p:cNvCxnSpPr>
              <a:stCxn id="168" idx="6"/>
              <a:endCxn id="170" idx="2"/>
            </p:cNvCxnSpPr>
            <p:nvPr/>
          </p:nvCxnSpPr>
          <p:spPr>
            <a:xfrm rot="10800000" flipH="1">
              <a:off x="5631700" y="4400525"/>
              <a:ext cx="607200" cy="4311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171" name="Google Shape;171;p11"/>
            <p:cNvCxnSpPr>
              <a:stCxn id="170" idx="6"/>
              <a:endCxn id="165" idx="2"/>
            </p:cNvCxnSpPr>
            <p:nvPr/>
          </p:nvCxnSpPr>
          <p:spPr>
            <a:xfrm>
              <a:off x="6518500" y="4400388"/>
              <a:ext cx="879900" cy="730200"/>
            </a:xfrm>
            <a:prstGeom prst="curvedConnector3">
              <a:avLst>
                <a:gd name="adj1" fmla="val 50003"/>
              </a:avLst>
            </a:prstGeom>
            <a:noFill/>
            <a:ln w="19050" cap="flat" cmpd="sng">
              <a:solidFill>
                <a:schemeClr val="accent1"/>
              </a:solidFill>
              <a:prstDash val="dot"/>
              <a:round/>
              <a:headEnd type="none" w="med" len="med"/>
              <a:tailEnd type="none" w="med" len="med"/>
            </a:ln>
          </p:spPr>
        </p:cxnSp>
        <p:cxnSp>
          <p:nvCxnSpPr>
            <p:cNvPr id="172" name="Google Shape;172;p11"/>
            <p:cNvCxnSpPr>
              <a:stCxn id="165" idx="6"/>
              <a:endCxn id="164" idx="2"/>
            </p:cNvCxnSpPr>
            <p:nvPr/>
          </p:nvCxnSpPr>
          <p:spPr>
            <a:xfrm rot="10800000" flipH="1">
              <a:off x="7578750" y="4389913"/>
              <a:ext cx="714900" cy="740700"/>
            </a:xfrm>
            <a:prstGeom prst="curvedConnector3">
              <a:avLst>
                <a:gd name="adj1" fmla="val 49998"/>
              </a:avLst>
            </a:prstGeom>
            <a:noFill/>
            <a:ln w="19050" cap="flat" cmpd="sng">
              <a:solidFill>
                <a:schemeClr val="accent1"/>
              </a:solidFill>
              <a:prstDash val="dot"/>
              <a:round/>
              <a:headEnd type="none" w="med" len="med"/>
              <a:tailEnd type="none" w="med" len="med"/>
            </a:ln>
          </p:spPr>
        </p:cxnSp>
        <p:sp>
          <p:nvSpPr>
            <p:cNvPr id="168" name="Google Shape;168;p11"/>
            <p:cNvSpPr/>
            <p:nvPr/>
          </p:nvSpPr>
          <p:spPr>
            <a:xfrm>
              <a:off x="5515900" y="477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8709825" y="492165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7462950" y="42416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5" name="Google Shape;175;p11"/>
            <p:cNvCxnSpPr>
              <a:stCxn id="176" idx="6"/>
              <a:endCxn id="177" idx="6"/>
            </p:cNvCxnSpPr>
            <p:nvPr/>
          </p:nvCxnSpPr>
          <p:spPr>
            <a:xfrm flipH="1">
              <a:off x="8863925" y="3551275"/>
              <a:ext cx="220200" cy="1428300"/>
            </a:xfrm>
            <a:prstGeom prst="curvedConnector3">
              <a:avLst>
                <a:gd name="adj1" fmla="val -108140"/>
              </a:avLst>
            </a:prstGeom>
            <a:noFill/>
            <a:ln w="19050" cap="flat" cmpd="sng">
              <a:solidFill>
                <a:schemeClr val="accent1"/>
              </a:solidFill>
              <a:prstDash val="dot"/>
              <a:round/>
              <a:headEnd type="none" w="med" len="med"/>
              <a:tailEnd type="none" w="med" len="med"/>
            </a:ln>
          </p:spPr>
        </p:cxnSp>
        <p:cxnSp>
          <p:nvCxnSpPr>
            <p:cNvPr id="178" name="Google Shape;178;p11"/>
            <p:cNvCxnSpPr>
              <a:stCxn id="177" idx="0"/>
              <a:endCxn id="164" idx="6"/>
            </p:cNvCxnSpPr>
            <p:nvPr/>
          </p:nvCxnSpPr>
          <p:spPr>
            <a:xfrm rot="5400000" flipH="1">
              <a:off x="8374125" y="4489800"/>
              <a:ext cx="493500" cy="293700"/>
            </a:xfrm>
            <a:prstGeom prst="curvedConnector2">
              <a:avLst/>
            </a:prstGeom>
            <a:noFill/>
            <a:ln w="19050" cap="flat" cmpd="sng">
              <a:solidFill>
                <a:schemeClr val="accent1"/>
              </a:solidFill>
              <a:prstDash val="dot"/>
              <a:round/>
              <a:headEnd type="none" w="med" len="med"/>
              <a:tailEnd type="none" w="med" len="med"/>
            </a:ln>
          </p:spPr>
        </p:cxnSp>
        <p:cxnSp>
          <p:nvCxnSpPr>
            <p:cNvPr id="179" name="Google Shape;179;p11"/>
            <p:cNvCxnSpPr>
              <a:stCxn id="164" idx="0"/>
              <a:endCxn id="174" idx="0"/>
            </p:cNvCxnSpPr>
            <p:nvPr/>
          </p:nvCxnSpPr>
          <p:spPr>
            <a:xfrm rot="5400000" flipH="1">
              <a:off x="7923275" y="3839350"/>
              <a:ext cx="58200" cy="862800"/>
            </a:xfrm>
            <a:prstGeom prst="curvedConnector3">
              <a:avLst>
                <a:gd name="adj1" fmla="val 509107"/>
              </a:avLst>
            </a:prstGeom>
            <a:noFill/>
            <a:ln w="19050" cap="flat" cmpd="sng">
              <a:solidFill>
                <a:schemeClr val="accent1"/>
              </a:solidFill>
              <a:prstDash val="dot"/>
              <a:round/>
              <a:headEnd type="none" w="med" len="med"/>
              <a:tailEnd type="none" w="med" len="med"/>
            </a:ln>
          </p:spPr>
        </p:cxnSp>
        <p:cxnSp>
          <p:nvCxnSpPr>
            <p:cNvPr id="180" name="Google Shape;180;p11"/>
            <p:cNvCxnSpPr>
              <a:stCxn id="164" idx="0"/>
              <a:endCxn id="176" idx="2"/>
            </p:cNvCxnSpPr>
            <p:nvPr/>
          </p:nvCxnSpPr>
          <p:spPr>
            <a:xfrm rot="-5400000">
              <a:off x="8219975" y="3715150"/>
              <a:ext cx="748500" cy="420900"/>
            </a:xfrm>
            <a:prstGeom prst="curvedConnector2">
              <a:avLst/>
            </a:prstGeom>
            <a:noFill/>
            <a:ln w="19050" cap="flat" cmpd="sng">
              <a:solidFill>
                <a:schemeClr val="accent1"/>
              </a:solidFill>
              <a:prstDash val="dot"/>
              <a:round/>
              <a:headEnd type="none" w="med" len="med"/>
              <a:tailEnd type="none" w="med" len="med"/>
            </a:ln>
          </p:spPr>
        </p:cxnSp>
        <p:cxnSp>
          <p:nvCxnSpPr>
            <p:cNvPr id="181" name="Google Shape;181;p11"/>
            <p:cNvCxnSpPr>
              <a:stCxn id="167" idx="4"/>
              <a:endCxn id="165" idx="4"/>
            </p:cNvCxnSpPr>
            <p:nvPr/>
          </p:nvCxnSpPr>
          <p:spPr>
            <a:xfrm rot="-5400000" flipH="1">
              <a:off x="5726625" y="3458675"/>
              <a:ext cx="249300" cy="3274800"/>
            </a:xfrm>
            <a:prstGeom prst="curvedConnector3">
              <a:avLst>
                <a:gd name="adj1" fmla="val 195532"/>
              </a:avLst>
            </a:prstGeom>
            <a:noFill/>
            <a:ln w="19050" cap="flat" cmpd="sng">
              <a:solidFill>
                <a:schemeClr val="accent1"/>
              </a:solidFill>
              <a:prstDash val="dot"/>
              <a:round/>
              <a:headEnd type="none" w="med" len="med"/>
              <a:tailEnd type="none" w="med" len="med"/>
            </a:ln>
          </p:spPr>
        </p:cxnSp>
        <p:cxnSp>
          <p:nvCxnSpPr>
            <p:cNvPr id="182" name="Google Shape;182;p11"/>
            <p:cNvCxnSpPr>
              <a:stCxn id="165" idx="5"/>
              <a:endCxn id="177" idx="4"/>
            </p:cNvCxnSpPr>
            <p:nvPr/>
          </p:nvCxnSpPr>
          <p:spPr>
            <a:xfrm rot="-5400000">
              <a:off x="8100596" y="4527308"/>
              <a:ext cx="118800" cy="1215300"/>
            </a:xfrm>
            <a:prstGeom prst="curvedConnector3">
              <a:avLst>
                <a:gd name="adj1" fmla="val -222668"/>
              </a:avLst>
            </a:prstGeom>
            <a:noFill/>
            <a:ln w="19050" cap="flat" cmpd="sng">
              <a:solidFill>
                <a:schemeClr val="accent1"/>
              </a:solidFill>
              <a:prstDash val="dot"/>
              <a:round/>
              <a:headEnd type="none" w="med" len="med"/>
              <a:tailEnd type="none" w="med" len="med"/>
            </a:ln>
          </p:spPr>
        </p:cxnSp>
        <p:grpSp>
          <p:nvGrpSpPr>
            <p:cNvPr id="183" name="Google Shape;183;p11"/>
            <p:cNvGrpSpPr/>
            <p:nvPr/>
          </p:nvGrpSpPr>
          <p:grpSpPr>
            <a:xfrm>
              <a:off x="6238900" y="4260588"/>
              <a:ext cx="279600" cy="279600"/>
              <a:chOff x="6238800" y="4370675"/>
              <a:chExt cx="279600" cy="279600"/>
            </a:xfrm>
          </p:grpSpPr>
          <p:sp>
            <p:nvSpPr>
              <p:cNvPr id="184" name="Google Shape;184;p11"/>
              <p:cNvSpPr/>
              <p:nvPr/>
            </p:nvSpPr>
            <p:spPr>
              <a:xfrm>
                <a:off x="6288450" y="44203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6238800" y="437067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1"/>
            <p:cNvGrpSpPr/>
            <p:nvPr/>
          </p:nvGrpSpPr>
          <p:grpSpPr>
            <a:xfrm>
              <a:off x="8804525" y="3411475"/>
              <a:ext cx="279600" cy="279600"/>
              <a:chOff x="8804525" y="3411475"/>
              <a:chExt cx="279600" cy="279600"/>
            </a:xfrm>
          </p:grpSpPr>
          <p:sp>
            <p:nvSpPr>
              <p:cNvPr id="186" name="Google Shape;186;p11"/>
              <p:cNvSpPr/>
              <p:nvPr/>
            </p:nvSpPr>
            <p:spPr>
              <a:xfrm>
                <a:off x="8854175" y="34611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8804525" y="341147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11"/>
            <p:cNvGrpSpPr/>
            <p:nvPr/>
          </p:nvGrpSpPr>
          <p:grpSpPr>
            <a:xfrm>
              <a:off x="4074075" y="4691825"/>
              <a:ext cx="279600" cy="279600"/>
              <a:chOff x="4074075" y="4691825"/>
              <a:chExt cx="279600" cy="279600"/>
            </a:xfrm>
          </p:grpSpPr>
          <p:sp>
            <p:nvSpPr>
              <p:cNvPr id="188" name="Google Shape;188;p11"/>
              <p:cNvSpPr/>
              <p:nvPr/>
            </p:nvSpPr>
            <p:spPr>
              <a:xfrm>
                <a:off x="4123725" y="474147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074075" y="469182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1"/>
            <p:cNvSpPr/>
            <p:nvPr/>
          </p:nvSpPr>
          <p:spPr>
            <a:xfrm>
              <a:off x="8671575" y="4883400"/>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a:off x="7192013" y="3804375"/>
              <a:ext cx="344300" cy="1244950"/>
            </a:xfrm>
            <a:custGeom>
              <a:avLst/>
              <a:gdLst/>
              <a:ahLst/>
              <a:cxnLst/>
              <a:rect l="l" t="t" r="r" b="b"/>
              <a:pathLst>
                <a:path w="13772" h="49798" extrusionOk="0">
                  <a:moveTo>
                    <a:pt x="12616" y="49798"/>
                  </a:moveTo>
                  <a:cubicBezTo>
                    <a:pt x="12694" y="48084"/>
                    <a:pt x="14838" y="42511"/>
                    <a:pt x="13084" y="39511"/>
                  </a:cubicBezTo>
                  <a:cubicBezTo>
                    <a:pt x="11331" y="36511"/>
                    <a:pt x="4199" y="35147"/>
                    <a:pt x="2095" y="31796"/>
                  </a:cubicBezTo>
                  <a:cubicBezTo>
                    <a:pt x="-9" y="28445"/>
                    <a:pt x="-476" y="24704"/>
                    <a:pt x="459" y="19405"/>
                  </a:cubicBezTo>
                  <a:cubicBezTo>
                    <a:pt x="1394" y="14106"/>
                    <a:pt x="6499" y="3234"/>
                    <a:pt x="7707" y="0"/>
                  </a:cubicBezTo>
                </a:path>
              </a:pathLst>
            </a:custGeom>
            <a:noFill/>
            <a:ln w="19050" cap="flat" cmpd="sng">
              <a:solidFill>
                <a:schemeClr val="accent1"/>
              </a:solidFill>
              <a:prstDash val="dot"/>
              <a:round/>
              <a:headEnd type="none" w="med" len="med"/>
              <a:tailEnd type="none" w="med" len="med"/>
            </a:ln>
          </p:spPr>
        </p:sp>
        <p:cxnSp>
          <p:nvCxnSpPr>
            <p:cNvPr id="190" name="Google Shape;190;p11"/>
            <p:cNvCxnSpPr/>
            <p:nvPr/>
          </p:nvCxnSpPr>
          <p:spPr>
            <a:xfrm rot="-5400000" flipH="1">
              <a:off x="5578625" y="4903200"/>
              <a:ext cx="561000" cy="5610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191" name="Google Shape;191;p11"/>
            <p:cNvCxnSpPr/>
            <p:nvPr/>
          </p:nvCxnSpPr>
          <p:spPr>
            <a:xfrm rot="10800000">
              <a:off x="2901550" y="4524625"/>
              <a:ext cx="1169100" cy="303900"/>
            </a:xfrm>
            <a:prstGeom prst="curvedConnector3">
              <a:avLst>
                <a:gd name="adj1" fmla="val 50000"/>
              </a:avLst>
            </a:prstGeom>
            <a:noFill/>
            <a:ln w="19050" cap="flat" cmpd="sng">
              <a:solidFill>
                <a:schemeClr val="accent1"/>
              </a:solidFill>
              <a:prstDash val="dot"/>
              <a:round/>
              <a:headEnd type="none" w="med" len="med"/>
              <a:tailEnd type="none" w="med" len="med"/>
            </a:ln>
          </p:spPr>
        </p:cxnSp>
      </p:grpSp>
      <p:sp>
        <p:nvSpPr>
          <p:cNvPr id="192" name="Google Shape;192;p11"/>
          <p:cNvSpPr/>
          <p:nvPr/>
        </p:nvSpPr>
        <p:spPr>
          <a:xfrm flipH="1">
            <a:off x="1184025" y="4249725"/>
            <a:ext cx="1189200" cy="11892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8359350" y="2179000"/>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1"/>
          <p:cNvSpPr/>
          <p:nvPr/>
        </p:nvSpPr>
        <p:spPr>
          <a:xfrm flipH="1">
            <a:off x="8398675" y="562875"/>
            <a:ext cx="802500" cy="8025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573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72"/>
        <p:cNvGrpSpPr/>
        <p:nvPr/>
      </p:nvGrpSpPr>
      <p:grpSpPr>
        <a:xfrm>
          <a:off x="0" y="0"/>
          <a:ext cx="0" cy="0"/>
          <a:chOff x="0" y="0"/>
          <a:chExt cx="0" cy="0"/>
        </a:xfrm>
      </p:grpSpPr>
      <p:sp>
        <p:nvSpPr>
          <p:cNvPr id="273" name="Google Shape;273;p18"/>
          <p:cNvSpPr txBox="1">
            <a:spLocks noGrp="1"/>
          </p:cNvSpPr>
          <p:nvPr>
            <p:ph type="title"/>
          </p:nvPr>
        </p:nvSpPr>
        <p:spPr>
          <a:xfrm>
            <a:off x="830125" y="877763"/>
            <a:ext cx="4950900" cy="5361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74" name="Google Shape;274;p18"/>
          <p:cNvSpPr txBox="1">
            <a:spLocks noGrp="1"/>
          </p:cNvSpPr>
          <p:nvPr>
            <p:ph type="subTitle" idx="1"/>
          </p:nvPr>
        </p:nvSpPr>
        <p:spPr>
          <a:xfrm>
            <a:off x="830125" y="1413788"/>
            <a:ext cx="4950900" cy="5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75" name="Google Shape;275;p18"/>
          <p:cNvGrpSpPr/>
          <p:nvPr/>
        </p:nvGrpSpPr>
        <p:grpSpPr>
          <a:xfrm>
            <a:off x="-313950" y="2146587"/>
            <a:ext cx="2800500" cy="2893700"/>
            <a:chOff x="-313950" y="2146587"/>
            <a:chExt cx="2800500" cy="2893700"/>
          </a:xfrm>
        </p:grpSpPr>
        <p:sp>
          <p:nvSpPr>
            <p:cNvPr id="276" name="Google Shape;276;p18"/>
            <p:cNvSpPr/>
            <p:nvPr/>
          </p:nvSpPr>
          <p:spPr>
            <a:xfrm rot="10800000" flipH="1">
              <a:off x="217150" y="4447562"/>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8"/>
            <p:cNvSpPr/>
            <p:nvPr/>
          </p:nvSpPr>
          <p:spPr>
            <a:xfrm rot="10800000" flipH="1">
              <a:off x="1645550" y="4763237"/>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p:nvPr/>
          </p:nvSpPr>
          <p:spPr>
            <a:xfrm rot="10800000" flipH="1">
              <a:off x="329525" y="2146587"/>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9" name="Google Shape;279;p18"/>
            <p:cNvCxnSpPr>
              <a:stCxn id="278" idx="7"/>
            </p:cNvCxnSpPr>
            <p:nvPr/>
          </p:nvCxnSpPr>
          <p:spPr>
            <a:xfrm rot="-5400000" flipH="1">
              <a:off x="-17879" y="2801783"/>
              <a:ext cx="1180800" cy="178200"/>
            </a:xfrm>
            <a:prstGeom prst="curvedConnector3">
              <a:avLst>
                <a:gd name="adj1" fmla="val 51118"/>
              </a:avLst>
            </a:prstGeom>
            <a:noFill/>
            <a:ln w="19050" cap="flat" cmpd="sng">
              <a:solidFill>
                <a:schemeClr val="accent1"/>
              </a:solidFill>
              <a:prstDash val="dot"/>
              <a:round/>
              <a:headEnd type="none" w="med" len="med"/>
              <a:tailEnd type="none" w="med" len="med"/>
            </a:ln>
          </p:spPr>
        </p:cxnSp>
        <p:cxnSp>
          <p:nvCxnSpPr>
            <p:cNvPr id="280" name="Google Shape;280;p18"/>
            <p:cNvCxnSpPr>
              <a:endCxn id="276" idx="4"/>
            </p:cNvCxnSpPr>
            <p:nvPr/>
          </p:nvCxnSpPr>
          <p:spPr>
            <a:xfrm rot="5400000">
              <a:off x="129250" y="3915212"/>
              <a:ext cx="710400" cy="3543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281" name="Google Shape;281;p18"/>
            <p:cNvCxnSpPr>
              <a:stCxn id="276" idx="6"/>
              <a:endCxn id="277" idx="2"/>
            </p:cNvCxnSpPr>
            <p:nvPr/>
          </p:nvCxnSpPr>
          <p:spPr>
            <a:xfrm>
              <a:off x="397450" y="4537712"/>
              <a:ext cx="1248000" cy="315600"/>
            </a:xfrm>
            <a:prstGeom prst="curvedConnector3">
              <a:avLst>
                <a:gd name="adj1" fmla="val 50004"/>
              </a:avLst>
            </a:prstGeom>
            <a:noFill/>
            <a:ln w="19050" cap="flat" cmpd="sng">
              <a:solidFill>
                <a:schemeClr val="accent1"/>
              </a:solidFill>
              <a:prstDash val="dot"/>
              <a:round/>
              <a:headEnd type="none" w="med" len="med"/>
              <a:tailEnd type="none" w="med" len="med"/>
            </a:ln>
          </p:spPr>
        </p:cxnSp>
        <p:cxnSp>
          <p:nvCxnSpPr>
            <p:cNvPr id="282" name="Google Shape;282;p18"/>
            <p:cNvCxnSpPr>
              <a:stCxn id="277" idx="6"/>
              <a:endCxn id="283" idx="0"/>
            </p:cNvCxnSpPr>
            <p:nvPr/>
          </p:nvCxnSpPr>
          <p:spPr>
            <a:xfrm rot="10800000" flipH="1">
              <a:off x="1825850" y="4386587"/>
              <a:ext cx="520800" cy="466800"/>
            </a:xfrm>
            <a:prstGeom prst="curvedConnector2">
              <a:avLst/>
            </a:prstGeom>
            <a:noFill/>
            <a:ln w="19050" cap="flat" cmpd="sng">
              <a:solidFill>
                <a:schemeClr val="accent1"/>
              </a:solidFill>
              <a:prstDash val="dot"/>
              <a:round/>
              <a:headEnd type="none" w="med" len="med"/>
              <a:tailEnd type="none" w="med" len="med"/>
            </a:ln>
          </p:spPr>
        </p:cxnSp>
        <p:cxnSp>
          <p:nvCxnSpPr>
            <p:cNvPr id="284" name="Google Shape;284;p18"/>
            <p:cNvCxnSpPr>
              <a:endCxn id="285" idx="2"/>
            </p:cNvCxnSpPr>
            <p:nvPr/>
          </p:nvCxnSpPr>
          <p:spPr>
            <a:xfrm rot="-5400000" flipH="1">
              <a:off x="-842250" y="3630437"/>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286" name="Google Shape;286;p18"/>
            <p:cNvCxnSpPr>
              <a:stCxn id="277" idx="2"/>
              <a:endCxn id="285" idx="6"/>
            </p:cNvCxnSpPr>
            <p:nvPr/>
          </p:nvCxnSpPr>
          <p:spPr>
            <a:xfrm flipH="1">
              <a:off x="663650" y="4853387"/>
              <a:ext cx="981900" cy="90900"/>
            </a:xfrm>
            <a:prstGeom prst="curvedConnector3">
              <a:avLst>
                <a:gd name="adj1" fmla="val 49995"/>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287" name="Google Shape;287;p18"/>
            <p:cNvCxnSpPr>
              <a:endCxn id="283" idx="3"/>
            </p:cNvCxnSpPr>
            <p:nvPr/>
          </p:nvCxnSpPr>
          <p:spPr>
            <a:xfrm rot="10800000" flipH="1">
              <a:off x="674696" y="4147958"/>
              <a:ext cx="1573200" cy="193500"/>
            </a:xfrm>
            <a:prstGeom prst="curvedConnector4">
              <a:avLst>
                <a:gd name="adj1" fmla="val 48699"/>
                <a:gd name="adj2" fmla="val 244223"/>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288" name="Google Shape;288;p18"/>
            <p:cNvCxnSpPr/>
            <p:nvPr/>
          </p:nvCxnSpPr>
          <p:spPr>
            <a:xfrm rot="10800000">
              <a:off x="-215262" y="3143163"/>
              <a:ext cx="786300" cy="375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289" name="Google Shape;289;p18"/>
            <p:cNvCxnSpPr>
              <a:endCxn id="278" idx="2"/>
            </p:cNvCxnSpPr>
            <p:nvPr/>
          </p:nvCxnSpPr>
          <p:spPr>
            <a:xfrm rot="-5400000">
              <a:off x="-367075" y="2347737"/>
              <a:ext cx="807600" cy="585600"/>
            </a:xfrm>
            <a:prstGeom prst="curvedConnector2">
              <a:avLst/>
            </a:prstGeom>
            <a:noFill/>
            <a:ln w="19050" cap="flat" cmpd="sng">
              <a:solidFill>
                <a:schemeClr val="accent1"/>
              </a:solidFill>
              <a:prstDash val="dot"/>
              <a:round/>
              <a:headEnd type="none" w="med" len="med"/>
              <a:tailEnd type="none" w="med" len="med"/>
            </a:ln>
          </p:spPr>
        </p:cxnSp>
        <p:cxnSp>
          <p:nvCxnSpPr>
            <p:cNvPr id="290" name="Google Shape;290;p18"/>
            <p:cNvCxnSpPr>
              <a:stCxn id="277" idx="4"/>
            </p:cNvCxnSpPr>
            <p:nvPr/>
          </p:nvCxnSpPr>
          <p:spPr>
            <a:xfrm rot="5400000" flipH="1">
              <a:off x="765950" y="3793487"/>
              <a:ext cx="1357200" cy="582300"/>
            </a:xfrm>
            <a:prstGeom prst="curvedConnector3">
              <a:avLst>
                <a:gd name="adj1" fmla="val 50000"/>
              </a:avLst>
            </a:prstGeom>
            <a:noFill/>
            <a:ln w="19050" cap="flat" cmpd="sng">
              <a:solidFill>
                <a:schemeClr val="accent1"/>
              </a:solidFill>
              <a:prstDash val="dot"/>
              <a:round/>
              <a:headEnd type="none" w="med" len="med"/>
              <a:tailEnd type="none" w="med" len="med"/>
            </a:ln>
          </p:spPr>
        </p:cxnSp>
        <p:grpSp>
          <p:nvGrpSpPr>
            <p:cNvPr id="291" name="Google Shape;291;p18"/>
            <p:cNvGrpSpPr/>
            <p:nvPr/>
          </p:nvGrpSpPr>
          <p:grpSpPr>
            <a:xfrm rot="10800000" flipH="1">
              <a:off x="2206950" y="4107012"/>
              <a:ext cx="279600" cy="279600"/>
              <a:chOff x="2206950" y="697000"/>
              <a:chExt cx="279600" cy="279600"/>
            </a:xfrm>
          </p:grpSpPr>
          <p:sp>
            <p:nvSpPr>
              <p:cNvPr id="292" name="Google Shape;292;p18"/>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8"/>
              <p:cNvSpPr/>
              <p:nvPr/>
            </p:nvSpPr>
            <p:spPr>
              <a:xfrm>
                <a:off x="2206950" y="69700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18"/>
            <p:cNvGrpSpPr/>
            <p:nvPr/>
          </p:nvGrpSpPr>
          <p:grpSpPr>
            <a:xfrm rot="10800000" flipH="1">
              <a:off x="471450" y="4847987"/>
              <a:ext cx="192300" cy="192300"/>
              <a:chOff x="471450" y="43325"/>
              <a:chExt cx="192300" cy="192300"/>
            </a:xfrm>
          </p:grpSpPr>
          <p:sp>
            <p:nvSpPr>
              <p:cNvPr id="294" name="Google Shape;294;p18"/>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8"/>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18"/>
          <p:cNvGrpSpPr/>
          <p:nvPr/>
        </p:nvGrpSpPr>
        <p:grpSpPr>
          <a:xfrm>
            <a:off x="2901550" y="3411475"/>
            <a:ext cx="6182575" cy="2052725"/>
            <a:chOff x="2901550" y="3411475"/>
            <a:chExt cx="6182575" cy="2052725"/>
          </a:xfrm>
        </p:grpSpPr>
        <p:sp>
          <p:nvSpPr>
            <p:cNvPr id="296" name="Google Shape;296;p18"/>
            <p:cNvSpPr/>
            <p:nvPr/>
          </p:nvSpPr>
          <p:spPr>
            <a:xfrm>
              <a:off x="8293625" y="4299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8"/>
            <p:cNvSpPr/>
            <p:nvPr/>
          </p:nvSpPr>
          <p:spPr>
            <a:xfrm>
              <a:off x="7398450" y="5040463"/>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8" name="Google Shape;298;p18"/>
            <p:cNvCxnSpPr>
              <a:stCxn id="299" idx="7"/>
              <a:endCxn id="300" idx="2"/>
            </p:cNvCxnSpPr>
            <p:nvPr/>
          </p:nvCxnSpPr>
          <p:spPr>
            <a:xfrm rot="-5400000" flipH="1">
              <a:off x="4864879" y="4180621"/>
              <a:ext cx="99000" cy="1203300"/>
            </a:xfrm>
            <a:prstGeom prst="curvedConnector4">
              <a:avLst>
                <a:gd name="adj1" fmla="val -281890"/>
                <a:gd name="adj2" fmla="val 51696"/>
              </a:avLst>
            </a:prstGeom>
            <a:noFill/>
            <a:ln w="19050" cap="flat" cmpd="sng">
              <a:solidFill>
                <a:schemeClr val="accent1"/>
              </a:solidFill>
              <a:prstDash val="dot"/>
              <a:round/>
              <a:headEnd type="none" w="med" len="med"/>
              <a:tailEnd type="none" w="med" len="med"/>
            </a:ln>
          </p:spPr>
        </p:cxnSp>
        <p:cxnSp>
          <p:nvCxnSpPr>
            <p:cNvPr id="301" name="Google Shape;301;p18"/>
            <p:cNvCxnSpPr>
              <a:stCxn id="300" idx="6"/>
              <a:endCxn id="302" idx="2"/>
            </p:cNvCxnSpPr>
            <p:nvPr/>
          </p:nvCxnSpPr>
          <p:spPr>
            <a:xfrm rot="10800000" flipH="1">
              <a:off x="5631700" y="4400525"/>
              <a:ext cx="607200" cy="4311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303" name="Google Shape;303;p18"/>
            <p:cNvCxnSpPr>
              <a:stCxn id="302" idx="6"/>
              <a:endCxn id="297" idx="2"/>
            </p:cNvCxnSpPr>
            <p:nvPr/>
          </p:nvCxnSpPr>
          <p:spPr>
            <a:xfrm>
              <a:off x="6518500" y="4400388"/>
              <a:ext cx="879900" cy="730200"/>
            </a:xfrm>
            <a:prstGeom prst="curvedConnector3">
              <a:avLst>
                <a:gd name="adj1" fmla="val 50003"/>
              </a:avLst>
            </a:prstGeom>
            <a:noFill/>
            <a:ln w="19050" cap="flat" cmpd="sng">
              <a:solidFill>
                <a:schemeClr val="accent1"/>
              </a:solidFill>
              <a:prstDash val="dot"/>
              <a:round/>
              <a:headEnd type="none" w="med" len="med"/>
              <a:tailEnd type="none" w="med" len="med"/>
            </a:ln>
          </p:spPr>
        </p:cxnSp>
        <p:cxnSp>
          <p:nvCxnSpPr>
            <p:cNvPr id="304" name="Google Shape;304;p18"/>
            <p:cNvCxnSpPr>
              <a:stCxn id="297" idx="6"/>
              <a:endCxn id="296" idx="2"/>
            </p:cNvCxnSpPr>
            <p:nvPr/>
          </p:nvCxnSpPr>
          <p:spPr>
            <a:xfrm rot="10800000" flipH="1">
              <a:off x="7578750" y="4389913"/>
              <a:ext cx="714900" cy="740700"/>
            </a:xfrm>
            <a:prstGeom prst="curvedConnector3">
              <a:avLst>
                <a:gd name="adj1" fmla="val 49998"/>
              </a:avLst>
            </a:prstGeom>
            <a:noFill/>
            <a:ln w="19050" cap="flat" cmpd="sng">
              <a:solidFill>
                <a:schemeClr val="accent1"/>
              </a:solidFill>
              <a:prstDash val="dot"/>
              <a:round/>
              <a:headEnd type="none" w="med" len="med"/>
              <a:tailEnd type="none" w="med" len="med"/>
            </a:ln>
          </p:spPr>
        </p:cxnSp>
        <p:sp>
          <p:nvSpPr>
            <p:cNvPr id="300" name="Google Shape;300;p18"/>
            <p:cNvSpPr/>
            <p:nvPr/>
          </p:nvSpPr>
          <p:spPr>
            <a:xfrm>
              <a:off x="5515900" y="477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a:off x="8709825" y="492165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8"/>
            <p:cNvSpPr/>
            <p:nvPr/>
          </p:nvSpPr>
          <p:spPr>
            <a:xfrm>
              <a:off x="7462950" y="42416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18"/>
            <p:cNvCxnSpPr>
              <a:stCxn id="308" idx="6"/>
              <a:endCxn id="309" idx="6"/>
            </p:cNvCxnSpPr>
            <p:nvPr/>
          </p:nvCxnSpPr>
          <p:spPr>
            <a:xfrm flipH="1">
              <a:off x="8863925" y="3551275"/>
              <a:ext cx="220200" cy="1428300"/>
            </a:xfrm>
            <a:prstGeom prst="curvedConnector3">
              <a:avLst>
                <a:gd name="adj1" fmla="val -108140"/>
              </a:avLst>
            </a:prstGeom>
            <a:noFill/>
            <a:ln w="19050" cap="flat" cmpd="sng">
              <a:solidFill>
                <a:schemeClr val="accent1"/>
              </a:solidFill>
              <a:prstDash val="dot"/>
              <a:round/>
              <a:headEnd type="none" w="med" len="med"/>
              <a:tailEnd type="none" w="med" len="med"/>
            </a:ln>
          </p:spPr>
        </p:cxnSp>
        <p:cxnSp>
          <p:nvCxnSpPr>
            <p:cNvPr id="310" name="Google Shape;310;p18"/>
            <p:cNvCxnSpPr>
              <a:stCxn id="309" idx="0"/>
              <a:endCxn id="296" idx="6"/>
            </p:cNvCxnSpPr>
            <p:nvPr/>
          </p:nvCxnSpPr>
          <p:spPr>
            <a:xfrm rot="5400000" flipH="1">
              <a:off x="8374125" y="4489800"/>
              <a:ext cx="493500" cy="293700"/>
            </a:xfrm>
            <a:prstGeom prst="curvedConnector2">
              <a:avLst/>
            </a:prstGeom>
            <a:noFill/>
            <a:ln w="19050" cap="flat" cmpd="sng">
              <a:solidFill>
                <a:schemeClr val="accent1"/>
              </a:solidFill>
              <a:prstDash val="dot"/>
              <a:round/>
              <a:headEnd type="none" w="med" len="med"/>
              <a:tailEnd type="none" w="med" len="med"/>
            </a:ln>
          </p:spPr>
        </p:cxnSp>
        <p:cxnSp>
          <p:nvCxnSpPr>
            <p:cNvPr id="311" name="Google Shape;311;p18"/>
            <p:cNvCxnSpPr>
              <a:stCxn id="296" idx="0"/>
              <a:endCxn id="306" idx="0"/>
            </p:cNvCxnSpPr>
            <p:nvPr/>
          </p:nvCxnSpPr>
          <p:spPr>
            <a:xfrm rot="5400000" flipH="1">
              <a:off x="7923275" y="3839350"/>
              <a:ext cx="58200" cy="862800"/>
            </a:xfrm>
            <a:prstGeom prst="curvedConnector3">
              <a:avLst>
                <a:gd name="adj1" fmla="val 509107"/>
              </a:avLst>
            </a:prstGeom>
            <a:noFill/>
            <a:ln w="19050" cap="flat" cmpd="sng">
              <a:solidFill>
                <a:schemeClr val="accent1"/>
              </a:solidFill>
              <a:prstDash val="dot"/>
              <a:round/>
              <a:headEnd type="none" w="med" len="med"/>
              <a:tailEnd type="none" w="med" len="med"/>
            </a:ln>
          </p:spPr>
        </p:cxnSp>
        <p:cxnSp>
          <p:nvCxnSpPr>
            <p:cNvPr id="312" name="Google Shape;312;p18"/>
            <p:cNvCxnSpPr>
              <a:stCxn id="296" idx="0"/>
              <a:endCxn id="308" idx="2"/>
            </p:cNvCxnSpPr>
            <p:nvPr/>
          </p:nvCxnSpPr>
          <p:spPr>
            <a:xfrm rot="-5400000">
              <a:off x="8219975" y="3715150"/>
              <a:ext cx="748500" cy="420900"/>
            </a:xfrm>
            <a:prstGeom prst="curvedConnector2">
              <a:avLst/>
            </a:prstGeom>
            <a:noFill/>
            <a:ln w="19050" cap="flat" cmpd="sng">
              <a:solidFill>
                <a:schemeClr val="accent1"/>
              </a:solidFill>
              <a:prstDash val="dot"/>
              <a:round/>
              <a:headEnd type="none" w="med" len="med"/>
              <a:tailEnd type="none" w="med" len="med"/>
            </a:ln>
          </p:spPr>
        </p:cxnSp>
        <p:cxnSp>
          <p:nvCxnSpPr>
            <p:cNvPr id="313" name="Google Shape;313;p18"/>
            <p:cNvCxnSpPr>
              <a:stCxn id="299" idx="4"/>
              <a:endCxn id="297" idx="4"/>
            </p:cNvCxnSpPr>
            <p:nvPr/>
          </p:nvCxnSpPr>
          <p:spPr>
            <a:xfrm rot="-5400000" flipH="1">
              <a:off x="5726625" y="3458675"/>
              <a:ext cx="249300" cy="3274800"/>
            </a:xfrm>
            <a:prstGeom prst="curvedConnector3">
              <a:avLst>
                <a:gd name="adj1" fmla="val 195532"/>
              </a:avLst>
            </a:prstGeom>
            <a:noFill/>
            <a:ln w="19050" cap="flat" cmpd="sng">
              <a:solidFill>
                <a:schemeClr val="accent1"/>
              </a:solidFill>
              <a:prstDash val="dot"/>
              <a:round/>
              <a:headEnd type="none" w="med" len="med"/>
              <a:tailEnd type="none" w="med" len="med"/>
            </a:ln>
          </p:spPr>
        </p:cxnSp>
        <p:cxnSp>
          <p:nvCxnSpPr>
            <p:cNvPr id="314" name="Google Shape;314;p18"/>
            <p:cNvCxnSpPr>
              <a:stCxn id="297" idx="5"/>
              <a:endCxn id="309" idx="4"/>
            </p:cNvCxnSpPr>
            <p:nvPr/>
          </p:nvCxnSpPr>
          <p:spPr>
            <a:xfrm rot="-5400000">
              <a:off x="8100596" y="4527308"/>
              <a:ext cx="118800" cy="1215300"/>
            </a:xfrm>
            <a:prstGeom prst="curvedConnector3">
              <a:avLst>
                <a:gd name="adj1" fmla="val -222668"/>
              </a:avLst>
            </a:prstGeom>
            <a:noFill/>
            <a:ln w="19050" cap="flat" cmpd="sng">
              <a:solidFill>
                <a:schemeClr val="accent1"/>
              </a:solidFill>
              <a:prstDash val="dot"/>
              <a:round/>
              <a:headEnd type="none" w="med" len="med"/>
              <a:tailEnd type="none" w="med" len="med"/>
            </a:ln>
          </p:spPr>
        </p:cxnSp>
        <p:grpSp>
          <p:nvGrpSpPr>
            <p:cNvPr id="315" name="Google Shape;315;p18"/>
            <p:cNvGrpSpPr/>
            <p:nvPr/>
          </p:nvGrpSpPr>
          <p:grpSpPr>
            <a:xfrm>
              <a:off x="6238900" y="4260588"/>
              <a:ext cx="279600" cy="279600"/>
              <a:chOff x="6238800" y="4370675"/>
              <a:chExt cx="279600" cy="279600"/>
            </a:xfrm>
          </p:grpSpPr>
          <p:sp>
            <p:nvSpPr>
              <p:cNvPr id="316" name="Google Shape;316;p18"/>
              <p:cNvSpPr/>
              <p:nvPr/>
            </p:nvSpPr>
            <p:spPr>
              <a:xfrm>
                <a:off x="6288450" y="44203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a:off x="6238800" y="437067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8"/>
            <p:cNvGrpSpPr/>
            <p:nvPr/>
          </p:nvGrpSpPr>
          <p:grpSpPr>
            <a:xfrm>
              <a:off x="8804525" y="3411475"/>
              <a:ext cx="279600" cy="279600"/>
              <a:chOff x="8804525" y="3411475"/>
              <a:chExt cx="279600" cy="279600"/>
            </a:xfrm>
          </p:grpSpPr>
          <p:sp>
            <p:nvSpPr>
              <p:cNvPr id="318" name="Google Shape;318;p18"/>
              <p:cNvSpPr/>
              <p:nvPr/>
            </p:nvSpPr>
            <p:spPr>
              <a:xfrm>
                <a:off x="8854175" y="34611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8"/>
              <p:cNvSpPr/>
              <p:nvPr/>
            </p:nvSpPr>
            <p:spPr>
              <a:xfrm>
                <a:off x="8804525" y="341147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8"/>
            <p:cNvGrpSpPr/>
            <p:nvPr/>
          </p:nvGrpSpPr>
          <p:grpSpPr>
            <a:xfrm>
              <a:off x="4074075" y="4691825"/>
              <a:ext cx="279600" cy="279600"/>
              <a:chOff x="4074075" y="4691825"/>
              <a:chExt cx="279600" cy="279600"/>
            </a:xfrm>
          </p:grpSpPr>
          <p:sp>
            <p:nvSpPr>
              <p:cNvPr id="320" name="Google Shape;320;p18"/>
              <p:cNvSpPr/>
              <p:nvPr/>
            </p:nvSpPr>
            <p:spPr>
              <a:xfrm>
                <a:off x="4123725" y="474147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4074075" y="4691825"/>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18"/>
            <p:cNvSpPr/>
            <p:nvPr/>
          </p:nvSpPr>
          <p:spPr>
            <a:xfrm>
              <a:off x="8671575" y="4883400"/>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8"/>
            <p:cNvSpPr/>
            <p:nvPr/>
          </p:nvSpPr>
          <p:spPr>
            <a:xfrm>
              <a:off x="7192013" y="3804375"/>
              <a:ext cx="344300" cy="1244950"/>
            </a:xfrm>
            <a:custGeom>
              <a:avLst/>
              <a:gdLst/>
              <a:ahLst/>
              <a:cxnLst/>
              <a:rect l="l" t="t" r="r" b="b"/>
              <a:pathLst>
                <a:path w="13772" h="49798" extrusionOk="0">
                  <a:moveTo>
                    <a:pt x="12616" y="49798"/>
                  </a:moveTo>
                  <a:cubicBezTo>
                    <a:pt x="12694" y="48084"/>
                    <a:pt x="14838" y="42511"/>
                    <a:pt x="13084" y="39511"/>
                  </a:cubicBezTo>
                  <a:cubicBezTo>
                    <a:pt x="11331" y="36511"/>
                    <a:pt x="4199" y="35147"/>
                    <a:pt x="2095" y="31796"/>
                  </a:cubicBezTo>
                  <a:cubicBezTo>
                    <a:pt x="-9" y="28445"/>
                    <a:pt x="-476" y="24704"/>
                    <a:pt x="459" y="19405"/>
                  </a:cubicBezTo>
                  <a:cubicBezTo>
                    <a:pt x="1394" y="14106"/>
                    <a:pt x="6499" y="3234"/>
                    <a:pt x="7707" y="0"/>
                  </a:cubicBezTo>
                </a:path>
              </a:pathLst>
            </a:custGeom>
            <a:noFill/>
            <a:ln w="19050" cap="flat" cmpd="sng">
              <a:solidFill>
                <a:schemeClr val="accent1"/>
              </a:solidFill>
              <a:prstDash val="dot"/>
              <a:round/>
              <a:headEnd type="none" w="med" len="med"/>
              <a:tailEnd type="none" w="med" len="med"/>
            </a:ln>
          </p:spPr>
        </p:sp>
        <p:cxnSp>
          <p:nvCxnSpPr>
            <p:cNvPr id="322" name="Google Shape;322;p18"/>
            <p:cNvCxnSpPr/>
            <p:nvPr/>
          </p:nvCxnSpPr>
          <p:spPr>
            <a:xfrm rot="-5400000" flipH="1">
              <a:off x="5578625" y="4903200"/>
              <a:ext cx="561000" cy="5610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323" name="Google Shape;323;p18"/>
            <p:cNvCxnSpPr/>
            <p:nvPr/>
          </p:nvCxnSpPr>
          <p:spPr>
            <a:xfrm rot="10800000">
              <a:off x="2901550" y="4524625"/>
              <a:ext cx="1169100" cy="303900"/>
            </a:xfrm>
            <a:prstGeom prst="curvedConnector3">
              <a:avLst>
                <a:gd name="adj1" fmla="val 50000"/>
              </a:avLst>
            </a:prstGeom>
            <a:noFill/>
            <a:ln w="19050" cap="flat" cmpd="sng">
              <a:solidFill>
                <a:schemeClr val="accent1"/>
              </a:solidFill>
              <a:prstDash val="dot"/>
              <a:round/>
              <a:headEnd type="none" w="med" len="med"/>
              <a:tailEnd type="none" w="med" len="med"/>
            </a:ln>
          </p:spPr>
        </p:cxnSp>
      </p:grpSp>
    </p:spTree>
    <p:extLst>
      <p:ext uri="{BB962C8B-B14F-4D97-AF65-F5344CB8AC3E}">
        <p14:creationId xmlns:p14="http://schemas.microsoft.com/office/powerpoint/2010/main" val="32458602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80"/>
        <p:cNvGrpSpPr/>
        <p:nvPr/>
      </p:nvGrpSpPr>
      <p:grpSpPr>
        <a:xfrm>
          <a:off x="0" y="0"/>
          <a:ext cx="0" cy="0"/>
          <a:chOff x="0" y="0"/>
          <a:chExt cx="0" cy="0"/>
        </a:xfrm>
      </p:grpSpPr>
      <p:sp>
        <p:nvSpPr>
          <p:cNvPr id="381" name="Google Shape;38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382" name="Google Shape;382;p20"/>
          <p:cNvSpPr txBox="1">
            <a:spLocks noGrp="1"/>
          </p:cNvSpPr>
          <p:nvPr>
            <p:ph type="subTitle" idx="1"/>
          </p:nvPr>
        </p:nvSpPr>
        <p:spPr>
          <a:xfrm>
            <a:off x="1325324" y="1825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3" name="Google Shape;383;p20"/>
          <p:cNvSpPr txBox="1">
            <a:spLocks noGrp="1"/>
          </p:cNvSpPr>
          <p:nvPr>
            <p:ph type="subTitle" idx="2"/>
          </p:nvPr>
        </p:nvSpPr>
        <p:spPr>
          <a:xfrm>
            <a:off x="5151876" y="1825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4" name="Google Shape;384;p20"/>
          <p:cNvSpPr txBox="1">
            <a:spLocks noGrp="1"/>
          </p:cNvSpPr>
          <p:nvPr>
            <p:ph type="subTitle" idx="3"/>
          </p:nvPr>
        </p:nvSpPr>
        <p:spPr>
          <a:xfrm>
            <a:off x="1325324" y="34856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5" name="Google Shape;385;p20"/>
          <p:cNvSpPr txBox="1">
            <a:spLocks noGrp="1"/>
          </p:cNvSpPr>
          <p:nvPr>
            <p:ph type="subTitle" idx="4"/>
          </p:nvPr>
        </p:nvSpPr>
        <p:spPr>
          <a:xfrm>
            <a:off x="5151876" y="34856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6" name="Google Shape;386;p20"/>
          <p:cNvSpPr txBox="1">
            <a:spLocks noGrp="1"/>
          </p:cNvSpPr>
          <p:nvPr>
            <p:ph type="subTitle" idx="5"/>
          </p:nvPr>
        </p:nvSpPr>
        <p:spPr>
          <a:xfrm>
            <a:off x="1325324" y="1447925"/>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7" name="Google Shape;387;p20"/>
          <p:cNvSpPr txBox="1">
            <a:spLocks noGrp="1"/>
          </p:cNvSpPr>
          <p:nvPr>
            <p:ph type="subTitle" idx="6"/>
          </p:nvPr>
        </p:nvSpPr>
        <p:spPr>
          <a:xfrm>
            <a:off x="1325324" y="3108575"/>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8" name="Google Shape;388;p20"/>
          <p:cNvSpPr txBox="1">
            <a:spLocks noGrp="1"/>
          </p:cNvSpPr>
          <p:nvPr>
            <p:ph type="subTitle" idx="7"/>
          </p:nvPr>
        </p:nvSpPr>
        <p:spPr>
          <a:xfrm>
            <a:off x="5151849" y="1447925"/>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9" name="Google Shape;389;p20"/>
          <p:cNvSpPr txBox="1">
            <a:spLocks noGrp="1"/>
          </p:cNvSpPr>
          <p:nvPr>
            <p:ph type="subTitle" idx="8"/>
          </p:nvPr>
        </p:nvSpPr>
        <p:spPr>
          <a:xfrm>
            <a:off x="5151849" y="3108575"/>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90" name="Google Shape;390;p20"/>
          <p:cNvGrpSpPr/>
          <p:nvPr/>
        </p:nvGrpSpPr>
        <p:grpSpPr>
          <a:xfrm>
            <a:off x="8188538" y="1766625"/>
            <a:ext cx="1100213" cy="3195663"/>
            <a:chOff x="8188538" y="1766625"/>
            <a:chExt cx="1100213" cy="3195663"/>
          </a:xfrm>
        </p:grpSpPr>
        <p:sp>
          <p:nvSpPr>
            <p:cNvPr id="391" name="Google Shape;391;p20"/>
            <p:cNvSpPr/>
            <p:nvPr/>
          </p:nvSpPr>
          <p:spPr>
            <a:xfrm>
              <a:off x="8623063" y="26083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0"/>
            <p:cNvSpPr/>
            <p:nvPr/>
          </p:nvSpPr>
          <p:spPr>
            <a:xfrm>
              <a:off x="8647575" y="35411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3" name="Google Shape;393;p20"/>
            <p:cNvCxnSpPr>
              <a:stCxn id="392" idx="0"/>
              <a:endCxn id="394" idx="2"/>
            </p:cNvCxnSpPr>
            <p:nvPr/>
          </p:nvCxnSpPr>
          <p:spPr>
            <a:xfrm rot="-5400000">
              <a:off x="8696025" y="3064150"/>
              <a:ext cx="518700" cy="435300"/>
            </a:xfrm>
            <a:prstGeom prst="curvedConnector2">
              <a:avLst/>
            </a:prstGeom>
            <a:noFill/>
            <a:ln w="19050" cap="flat" cmpd="sng">
              <a:solidFill>
                <a:schemeClr val="accent1"/>
              </a:solidFill>
              <a:prstDash val="dot"/>
              <a:round/>
              <a:headEnd type="none" w="med" len="med"/>
              <a:tailEnd type="none" w="med" len="med"/>
            </a:ln>
          </p:spPr>
        </p:cxnSp>
        <p:sp>
          <p:nvSpPr>
            <p:cNvPr id="395" name="Google Shape;395;p20"/>
            <p:cNvSpPr/>
            <p:nvPr/>
          </p:nvSpPr>
          <p:spPr>
            <a:xfrm>
              <a:off x="8188538" y="22647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0"/>
            <p:cNvSpPr/>
            <p:nvPr/>
          </p:nvSpPr>
          <p:spPr>
            <a:xfrm>
              <a:off x="9172950" y="29646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0"/>
            <p:cNvSpPr/>
            <p:nvPr/>
          </p:nvSpPr>
          <p:spPr>
            <a:xfrm>
              <a:off x="8948225" y="17666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20"/>
            <p:cNvCxnSpPr>
              <a:stCxn id="395" idx="4"/>
              <a:endCxn id="392" idx="0"/>
            </p:cNvCxnSpPr>
            <p:nvPr/>
          </p:nvCxnSpPr>
          <p:spPr>
            <a:xfrm rot="-5400000" flipH="1">
              <a:off x="7911788" y="2715225"/>
              <a:ext cx="1160700" cy="491400"/>
            </a:xfrm>
            <a:prstGeom prst="curvedConnector3">
              <a:avLst>
                <a:gd name="adj1" fmla="val 49995"/>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398" name="Google Shape;398;p20"/>
            <p:cNvCxnSpPr>
              <a:stCxn id="394" idx="0"/>
              <a:endCxn id="396" idx="4"/>
            </p:cNvCxnSpPr>
            <p:nvPr/>
          </p:nvCxnSpPr>
          <p:spPr>
            <a:xfrm rot="5400000" flipH="1">
              <a:off x="8625750" y="2359525"/>
              <a:ext cx="1017600" cy="192600"/>
            </a:xfrm>
            <a:prstGeom prst="curvedConnector3">
              <a:avLst>
                <a:gd name="adj1" fmla="val 50005"/>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399" name="Google Shape;399;p20"/>
            <p:cNvCxnSpPr>
              <a:stCxn id="394" idx="4"/>
              <a:endCxn id="392" idx="6"/>
            </p:cNvCxnSpPr>
            <p:nvPr/>
          </p:nvCxnSpPr>
          <p:spPr>
            <a:xfrm rot="5400000">
              <a:off x="8754000" y="3154375"/>
              <a:ext cx="550800" cy="4029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400" name="Google Shape;400;p20"/>
            <p:cNvCxnSpPr>
              <a:stCxn id="396" idx="4"/>
              <a:endCxn id="391" idx="6"/>
            </p:cNvCxnSpPr>
            <p:nvPr/>
          </p:nvCxnSpPr>
          <p:spPr>
            <a:xfrm rot="5400000">
              <a:off x="8545175" y="2205225"/>
              <a:ext cx="751500" cy="2349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sp>
          <p:nvSpPr>
            <p:cNvPr id="401" name="Google Shape;401;p20"/>
            <p:cNvSpPr/>
            <p:nvPr/>
          </p:nvSpPr>
          <p:spPr>
            <a:xfrm>
              <a:off x="9076650" y="44426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20"/>
            <p:cNvCxnSpPr>
              <a:stCxn id="392" idx="2"/>
              <a:endCxn id="401" idx="2"/>
            </p:cNvCxnSpPr>
            <p:nvPr/>
          </p:nvCxnSpPr>
          <p:spPr>
            <a:xfrm>
              <a:off x="8647575" y="3631300"/>
              <a:ext cx="429000" cy="869100"/>
            </a:xfrm>
            <a:prstGeom prst="curvedConnector3">
              <a:avLst>
                <a:gd name="adj1" fmla="val -55507"/>
              </a:avLst>
            </a:prstGeom>
            <a:noFill/>
            <a:ln w="19050" cap="flat" cmpd="sng">
              <a:solidFill>
                <a:schemeClr val="accent1"/>
              </a:solidFill>
              <a:prstDash val="dot"/>
              <a:round/>
              <a:headEnd type="none" w="med" len="med"/>
              <a:tailEnd type="none" w="med" len="med"/>
            </a:ln>
          </p:spPr>
        </p:cxnSp>
        <p:sp>
          <p:nvSpPr>
            <p:cNvPr id="403" name="Google Shape;403;p20"/>
            <p:cNvSpPr/>
            <p:nvPr/>
          </p:nvSpPr>
          <p:spPr>
            <a:xfrm>
              <a:off x="8341013" y="4846488"/>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 name="Google Shape;404;p20"/>
            <p:cNvCxnSpPr>
              <a:stCxn id="403" idx="6"/>
              <a:endCxn id="401" idx="4"/>
            </p:cNvCxnSpPr>
            <p:nvPr/>
          </p:nvCxnSpPr>
          <p:spPr>
            <a:xfrm rot="10800000" flipH="1">
              <a:off x="8456813" y="4558488"/>
              <a:ext cx="677700" cy="345900"/>
            </a:xfrm>
            <a:prstGeom prst="curvedConnector2">
              <a:avLst/>
            </a:prstGeom>
            <a:noFill/>
            <a:ln w="19050" cap="flat" cmpd="sng">
              <a:solidFill>
                <a:schemeClr val="accent1"/>
              </a:solidFill>
              <a:prstDash val="dot"/>
              <a:round/>
              <a:headEnd type="none" w="med" len="med"/>
              <a:tailEnd type="none" w="med" len="med"/>
            </a:ln>
          </p:spPr>
        </p:cxnSp>
        <p:cxnSp>
          <p:nvCxnSpPr>
            <p:cNvPr id="405" name="Google Shape;405;p20"/>
            <p:cNvCxnSpPr>
              <a:stCxn id="401" idx="0"/>
              <a:endCxn id="392" idx="4"/>
            </p:cNvCxnSpPr>
            <p:nvPr/>
          </p:nvCxnSpPr>
          <p:spPr>
            <a:xfrm rot="5400000" flipH="1">
              <a:off x="8575500" y="3883550"/>
              <a:ext cx="721200" cy="396900"/>
            </a:xfrm>
            <a:prstGeom prst="curvedConnector3">
              <a:avLst>
                <a:gd name="adj1" fmla="val 49997"/>
              </a:avLst>
            </a:prstGeom>
            <a:noFill/>
            <a:ln w="19050" cap="flat" cmpd="sng">
              <a:solidFill>
                <a:schemeClr val="accent1"/>
              </a:solidFill>
              <a:prstDash val="dot"/>
              <a:round/>
              <a:headEnd type="none" w="med" len="med"/>
              <a:tailEnd type="none" w="med" len="med"/>
            </a:ln>
          </p:spPr>
        </p:cxnSp>
        <p:sp>
          <p:nvSpPr>
            <p:cNvPr id="406" name="Google Shape;406;p20"/>
            <p:cNvSpPr/>
            <p:nvPr/>
          </p:nvSpPr>
          <p:spPr>
            <a:xfrm>
              <a:off x="8276325" y="4095175"/>
              <a:ext cx="488700" cy="4887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4419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8C94063-DF36-4330-A365-08DA1FA5B7D6}"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568479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12800" b="0"/>
            </a:lvl1pPr>
          </a:lstStyle>
          <a:p>
            <a:r>
              <a:rPr lang="en-US" dirty="0"/>
              <a:t>Click to edit Master title style</a:t>
            </a:r>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3911">
                <a:solidFill>
                  <a:schemeClr val="tx1">
                    <a:lumMod val="65000"/>
                    <a:lumOff val="3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0122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946404" y="1371600"/>
            <a:ext cx="3360420" cy="3263503"/>
          </a:xfrm>
        </p:spPr>
        <p:txBody>
          <a:bodyPr/>
          <a:lstStyle>
            <a:lvl1pPr>
              <a:defRPr sz="3200"/>
            </a:lvl1pPr>
            <a:lvl2pPr>
              <a:defRPr sz="2844"/>
            </a:lvl2pPr>
            <a:lvl3pPr>
              <a:defRPr sz="2489"/>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594860" y="1371600"/>
            <a:ext cx="3360420" cy="3263503"/>
          </a:xfrm>
        </p:spPr>
        <p:txBody>
          <a:bodyPr/>
          <a:lstStyle>
            <a:lvl1pPr>
              <a:defRPr sz="3200"/>
            </a:lvl1pPr>
            <a:lvl2pPr>
              <a:defRPr sz="2844"/>
            </a:lvl2pPr>
            <a:lvl3pPr>
              <a:defRPr sz="2489"/>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FCFA4AC-08CC-42CE-BD01-C191750A04EC}"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352634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946404" y="1285241"/>
            <a:ext cx="3360420" cy="548640"/>
          </a:xfrm>
        </p:spPr>
        <p:txBody>
          <a:bodyPr anchor="b">
            <a:normAutofit/>
          </a:bodyPr>
          <a:lstStyle>
            <a:lvl1pPr marL="0" indent="0">
              <a:spcBef>
                <a:spcPts val="0"/>
              </a:spcBef>
              <a:buNone/>
              <a:defRPr sz="3556" b="0">
                <a:solidFill>
                  <a:schemeClr val="tx2"/>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946404" y="1880662"/>
            <a:ext cx="3360420" cy="2748488"/>
          </a:xfrm>
        </p:spPr>
        <p:txBody>
          <a:bodyPr/>
          <a:lstStyle>
            <a:lvl1pPr>
              <a:defRPr sz="3200"/>
            </a:lvl1pPr>
            <a:lvl2pPr>
              <a:defRPr sz="2844"/>
            </a:lvl2pPr>
            <a:lvl3pPr>
              <a:defRPr sz="2489"/>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94860" y="1285241"/>
            <a:ext cx="3360420" cy="548640"/>
          </a:xfrm>
        </p:spPr>
        <p:txBody>
          <a:bodyPr anchor="b">
            <a:normAutofit/>
          </a:bodyPr>
          <a:lstStyle>
            <a:lvl1pPr marL="0" indent="0">
              <a:lnSpc>
                <a:spcPct val="95000"/>
              </a:lnSpc>
              <a:spcBef>
                <a:spcPts val="0"/>
              </a:spcBef>
              <a:buNone/>
              <a:defRPr lang="en-US" sz="3556" b="0" kern="1200" dirty="0">
                <a:solidFill>
                  <a:schemeClr val="tx2"/>
                </a:solidFill>
                <a:latin typeface="+mn-lt"/>
                <a:ea typeface="+mn-ea"/>
                <a:cs typeface="+mn-cs"/>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marL="0" lvl="0" indent="0" algn="l" defTabSz="1625620" rtl="0" eaLnBrk="1" latinLnBrk="0" hangingPunct="1">
              <a:lnSpc>
                <a:spcPct val="90000"/>
              </a:lnSpc>
              <a:spcBef>
                <a:spcPts val="3556"/>
              </a:spcBef>
              <a:buFontTx/>
              <a:buNone/>
            </a:pPr>
            <a:r>
              <a:rPr lang="en-US" dirty="0"/>
              <a:t>Click to edit Master text styles</a:t>
            </a:r>
          </a:p>
        </p:txBody>
      </p:sp>
      <p:sp>
        <p:nvSpPr>
          <p:cNvPr id="6" name="Content Placeholder 5"/>
          <p:cNvSpPr>
            <a:spLocks noGrp="1"/>
          </p:cNvSpPr>
          <p:nvPr>
            <p:ph sz="quarter" idx="4"/>
          </p:nvPr>
        </p:nvSpPr>
        <p:spPr>
          <a:xfrm>
            <a:off x="4594860" y="1880662"/>
            <a:ext cx="3360420" cy="2748488"/>
          </a:xfrm>
        </p:spPr>
        <p:txBody>
          <a:bodyPr/>
          <a:lstStyle>
            <a:lvl1pPr>
              <a:defRPr sz="3200"/>
            </a:lvl1pPr>
            <a:lvl2pPr>
              <a:defRPr sz="2844"/>
            </a:lvl2pPr>
            <a:lvl3pPr>
              <a:defRPr sz="2489"/>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BA7A723-92A7-435B-B681-F25B092FEFEB}" type="datetimeFigureOut">
              <a:rPr lang="en-US" dirty="0"/>
              <a:t>5/15/2024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50538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5/15/2024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530196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5/15/2024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209644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0"/>
            <a:ext cx="2400300" cy="1200148"/>
          </a:xfrm>
        </p:spPr>
        <p:txBody>
          <a:bodyPr anchor="b">
            <a:normAutofit/>
          </a:bodyPr>
          <a:lstStyle>
            <a:lvl1pPr>
              <a:defRPr sz="5689" b="0" baseline="0"/>
            </a:lvl1pPr>
          </a:lstStyle>
          <a:p>
            <a:r>
              <a:rPr lang="en-US" dirty="0"/>
              <a:t>Click to edit Master title style</a:t>
            </a:r>
          </a:p>
        </p:txBody>
      </p:sp>
      <p:sp>
        <p:nvSpPr>
          <p:cNvPr id="3" name="Content Placeholder 2"/>
          <p:cNvSpPr>
            <a:spLocks noGrp="1"/>
          </p:cNvSpPr>
          <p:nvPr>
            <p:ph idx="1"/>
          </p:nvPr>
        </p:nvSpPr>
        <p:spPr>
          <a:xfrm>
            <a:off x="3378200" y="514350"/>
            <a:ext cx="4559300" cy="4114800"/>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30936" y="1574801"/>
            <a:ext cx="2400300" cy="2857501"/>
          </a:xfrm>
        </p:spPr>
        <p:txBody>
          <a:bodyPr>
            <a:normAutofit/>
          </a:bodyPr>
          <a:lstStyle>
            <a:lvl1pPr marL="0" indent="0">
              <a:lnSpc>
                <a:spcPct val="114000"/>
              </a:lnSpc>
              <a:spcBef>
                <a:spcPts val="1422"/>
              </a:spcBef>
              <a:buNone/>
              <a:defRPr sz="2311"/>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868999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4978" b="0">
                <a:solidFill>
                  <a:schemeClr val="bg1"/>
                </a:solidFill>
              </a:defRPr>
            </a:lvl1pPr>
          </a:lstStyle>
          <a:p>
            <a:r>
              <a:rPr lang="en-US" dirty="0"/>
              <a:t>Click to edit Master title style</a:t>
            </a:r>
          </a:p>
        </p:txBody>
      </p:sp>
      <p:sp>
        <p:nvSpPr>
          <p:cNvPr id="3" name="Picture Placeholder 2"/>
          <p:cNvSpPr>
            <a:spLocks noGrp="1" noChangeAspect="1"/>
          </p:cNvSpPr>
          <p:nvPr>
            <p:ph type="pic" idx="1"/>
          </p:nvPr>
        </p:nvSpPr>
        <p:spPr>
          <a:xfrm>
            <a:off x="0" y="1"/>
            <a:ext cx="8469630" cy="3846692"/>
          </a:xfrm>
          <a:blipFill>
            <a:blip r:embed="rId2"/>
            <a:stretch>
              <a:fillRect/>
            </a:stretch>
          </a:blipFill>
        </p:spPr>
        <p:txBody>
          <a:bodyPr anchor="t"/>
          <a:lstStyle>
            <a:lvl1pPr marL="0" indent="0">
              <a:buNone/>
              <a:defRPr sz="5689">
                <a:solidFill>
                  <a:schemeClr val="bg1"/>
                </a:solidFill>
              </a:defRPr>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685800" y="4581442"/>
            <a:ext cx="7486650" cy="447758"/>
          </a:xfrm>
        </p:spPr>
        <p:txBody>
          <a:bodyPr>
            <a:normAutofit/>
          </a:bodyPr>
          <a:lstStyle>
            <a:lvl1pPr marL="0" indent="0">
              <a:lnSpc>
                <a:spcPct val="100000"/>
              </a:lnSpc>
              <a:spcBef>
                <a:spcPts val="1422"/>
              </a:spcBef>
              <a:buNone/>
              <a:defRPr sz="2311">
                <a:solidFill>
                  <a:schemeClr val="bg1">
                    <a:lumMod val="85000"/>
                  </a:schemeClr>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624267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274320"/>
            <a:ext cx="7269480" cy="99417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946404" y="1371600"/>
            <a:ext cx="6446520" cy="326350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8098157" y="748903"/>
            <a:ext cx="1428749" cy="273844"/>
          </a:xfrm>
          <a:prstGeom prst="rect">
            <a:avLst/>
          </a:prstGeom>
        </p:spPr>
        <p:txBody>
          <a:bodyPr vert="horz" lIns="91440" tIns="45720" rIns="91440" bIns="45720" rtlCol="0" anchor="ctr"/>
          <a:lstStyle>
            <a:lvl1pPr algn="r">
              <a:defRPr sz="1867" b="0">
                <a:solidFill>
                  <a:schemeClr val="tx2">
                    <a:lumMod val="20000"/>
                    <a:lumOff val="80000"/>
                  </a:schemeClr>
                </a:solidFill>
              </a:defRPr>
            </a:lvl1pPr>
          </a:lstStyle>
          <a:p>
            <a:fld id="{0E59FD0C-5451-4CA0-86AF-E70AE3279989}" type="datetimeFigureOut">
              <a:rPr lang="en-US" dirty="0"/>
              <a:t>5/15/2024</a:t>
            </a:fld>
            <a:endParaRPr lang="en-US" dirty="0"/>
          </a:p>
        </p:txBody>
      </p:sp>
      <p:sp>
        <p:nvSpPr>
          <p:cNvPr id="5" name="Footer Placeholder 4"/>
          <p:cNvSpPr>
            <a:spLocks noGrp="1"/>
          </p:cNvSpPr>
          <p:nvPr>
            <p:ph type="ftr" sz="quarter" idx="3"/>
          </p:nvPr>
        </p:nvSpPr>
        <p:spPr>
          <a:xfrm rot="16200000">
            <a:off x="7469506" y="3034903"/>
            <a:ext cx="2686050" cy="273844"/>
          </a:xfrm>
          <a:prstGeom prst="rect">
            <a:avLst/>
          </a:prstGeom>
        </p:spPr>
        <p:txBody>
          <a:bodyPr vert="horz" lIns="91440" tIns="45720" rIns="91440" bIns="45720" rtlCol="0" anchor="ctr"/>
          <a:lstStyle>
            <a:lvl1pPr algn="l">
              <a:defRPr sz="1867">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8469630" y="4629150"/>
            <a:ext cx="685800" cy="445294"/>
          </a:xfrm>
          <a:prstGeom prst="rect">
            <a:avLst/>
          </a:prstGeom>
        </p:spPr>
        <p:txBody>
          <a:bodyPr vert="horz" lIns="45720" tIns="45720" rIns="45720" bIns="45720" rtlCol="0" anchor="ctr">
            <a:normAutofit/>
          </a:bodyPr>
          <a:lstStyle>
            <a:lvl1pPr algn="ctr">
              <a:defRPr sz="6400">
                <a:solidFill>
                  <a:schemeClr val="tx2">
                    <a:lumMod val="60000"/>
                    <a:lumOff val="40000"/>
                  </a:schemeClr>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610153834"/>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27.jpe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6.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30"/>
          <p:cNvSpPr txBox="1">
            <a:spLocks noGrp="1"/>
          </p:cNvSpPr>
          <p:nvPr>
            <p:ph type="ctrTitle"/>
          </p:nvPr>
        </p:nvSpPr>
        <p:spPr>
          <a:xfrm>
            <a:off x="206149" y="-42562"/>
            <a:ext cx="8752113" cy="3871611"/>
          </a:xfrm>
          <a:prstGeom prst="rect">
            <a:avLst/>
          </a:prstGeom>
        </p:spPr>
        <p:txBody>
          <a:bodyPr spcFirstLastPara="1" wrap="square" lIns="91425" tIns="91425" rIns="91425" bIns="91425" anchor="b" anchorCtr="0">
            <a:noAutofit/>
          </a:bodyPr>
          <a:lstStyle/>
          <a:p>
            <a:pPr algn="ctr">
              <a:lnSpc>
                <a:spcPct val="100000"/>
              </a:lnSpc>
            </a:pPr>
            <a:r>
              <a:rPr lang="en-IN" sz="2000" b="1" cap="all" dirty="0">
                <a:latin typeface="Times New Roman"/>
                <a:cs typeface="Times New Roman"/>
              </a:rPr>
              <a:t>Dayananda </a:t>
            </a:r>
            <a:r>
              <a:rPr lang="en-IN" sz="2000" b="1" cap="all" err="1">
                <a:latin typeface="Times New Roman"/>
                <a:cs typeface="Times New Roman"/>
              </a:rPr>
              <a:t>sagar</a:t>
            </a:r>
            <a:r>
              <a:rPr lang="en-IN" sz="2000" b="1" cap="all" dirty="0">
                <a:latin typeface="Times New Roman"/>
                <a:cs typeface="Times New Roman"/>
              </a:rPr>
              <a:t> college of engineering</a:t>
            </a:r>
            <a:br>
              <a:rPr lang="en-IN" sz="2000" b="1" cap="all" dirty="0">
                <a:latin typeface="Times New Roman"/>
                <a:cs typeface="Times New Roman"/>
              </a:rPr>
            </a:br>
            <a:r>
              <a:rPr lang="en-IN" sz="1200" cap="all" dirty="0">
                <a:latin typeface="Times New Roman"/>
                <a:cs typeface="Times New Roman"/>
              </a:rPr>
              <a:t>DEPARTMENT OF ELECTRONICS AND TELECOMMUNICATION </a:t>
            </a:r>
            <a:r>
              <a:rPr lang="en-IN" sz="1200" cap="all" err="1">
                <a:latin typeface="Times New Roman"/>
                <a:cs typeface="Times New Roman"/>
              </a:rPr>
              <a:t>ENGINEERINg</a:t>
            </a:r>
            <a:br>
              <a:rPr lang="en-IN" sz="2800" b="0" cap="all" dirty="0">
                <a:latin typeface="Times New Roman"/>
                <a:cs typeface="Times New Roman"/>
              </a:rPr>
            </a:br>
            <a:br>
              <a:rPr lang="en-IN" sz="2800" b="0" cap="all" dirty="0">
                <a:latin typeface="Times New Roman"/>
                <a:cs typeface="Times New Roman"/>
              </a:rPr>
            </a:br>
            <a:br>
              <a:rPr lang="en-IN" sz="2800" b="0" cap="all" dirty="0">
                <a:latin typeface="Times New Roman"/>
                <a:cs typeface="Times New Roman"/>
              </a:rPr>
            </a:br>
            <a:r>
              <a:rPr lang="en-IN" sz="1800" b="0" cap="all" dirty="0">
                <a:latin typeface="Arial Black"/>
                <a:cs typeface="Times New Roman"/>
              </a:rPr>
              <a:t>AUTOMATED AMBULANCE DETECTION AND SMART TRAFFIC CONTROL</a:t>
            </a:r>
            <a:r>
              <a:rPr lang="en-IN" sz="1800" b="0" cap="all" dirty="0">
                <a:latin typeface="Arial Black"/>
                <a:cs typeface="Times New Roman"/>
                <a:sym typeface="PT Sans"/>
              </a:rPr>
              <a:t> USING CNN</a:t>
            </a:r>
            <a:br>
              <a:rPr lang="en-IN" sz="2800" b="0" cap="all" dirty="0">
                <a:latin typeface="Times New Roman"/>
                <a:cs typeface="Times New Roman"/>
                <a:sym typeface="PT Sans"/>
              </a:rPr>
            </a:br>
            <a:br>
              <a:rPr lang="en-IN" sz="2800" b="0" cap="all" dirty="0">
                <a:latin typeface="Times New Roman"/>
                <a:cs typeface="Times New Roman"/>
                <a:sym typeface="PT Sans"/>
              </a:rPr>
            </a:br>
            <a:r>
              <a:rPr lang="en-IN" sz="1600" b="1" cap="all" dirty="0">
                <a:latin typeface="Times New Roman"/>
                <a:cs typeface="Times New Roman"/>
                <a:sym typeface="PT Sans"/>
              </a:rPr>
              <a:t>Abhilash S - 1ds20et001</a:t>
            </a:r>
            <a:br>
              <a:rPr lang="en-IN" sz="1600" b="1" cap="all" dirty="0">
                <a:latin typeface="Times New Roman"/>
                <a:cs typeface="Times New Roman"/>
              </a:rPr>
            </a:br>
            <a:r>
              <a:rPr lang="en-IN" sz="1600" b="1" cap="all" dirty="0">
                <a:latin typeface="Times New Roman"/>
                <a:cs typeface="Times New Roman"/>
                <a:sym typeface="PT Sans"/>
              </a:rPr>
              <a:t>Arunkumar s </a:t>
            </a:r>
            <a:r>
              <a:rPr lang="en-IN" sz="1600" b="1" cap="all" err="1">
                <a:latin typeface="Times New Roman"/>
                <a:cs typeface="Times New Roman"/>
                <a:sym typeface="PT Sans"/>
              </a:rPr>
              <a:t>nandi</a:t>
            </a:r>
            <a:r>
              <a:rPr lang="en-IN" sz="1600" b="1" cap="all" dirty="0">
                <a:latin typeface="Times New Roman"/>
                <a:cs typeface="Times New Roman"/>
                <a:sym typeface="PT Sans"/>
              </a:rPr>
              <a:t> - 1ds20et011</a:t>
            </a:r>
            <a:br>
              <a:rPr lang="en-IN" sz="1600" b="1" cap="all" dirty="0">
                <a:latin typeface="Times New Roman"/>
                <a:cs typeface="Times New Roman"/>
              </a:rPr>
            </a:br>
            <a:r>
              <a:rPr lang="en-IN" sz="1600" b="1" cap="all" err="1">
                <a:latin typeface="Times New Roman"/>
                <a:cs typeface="Times New Roman"/>
                <a:sym typeface="PT Sans"/>
              </a:rPr>
              <a:t>chethan</a:t>
            </a:r>
            <a:r>
              <a:rPr lang="en-IN" sz="1600" b="1" cap="all" dirty="0">
                <a:latin typeface="Times New Roman"/>
                <a:cs typeface="Times New Roman"/>
                <a:sym typeface="PT Sans"/>
              </a:rPr>
              <a:t> m n - 1ds20et018</a:t>
            </a:r>
            <a:br>
              <a:rPr lang="en-IN" sz="1600" b="1" cap="all" dirty="0">
                <a:latin typeface="Times New Roman"/>
                <a:cs typeface="Times New Roman"/>
              </a:rPr>
            </a:br>
            <a:r>
              <a:rPr lang="en-IN" sz="1600" b="1" cap="all" err="1">
                <a:latin typeface="Times New Roman"/>
                <a:cs typeface="Times New Roman"/>
                <a:sym typeface="PT Sans"/>
              </a:rPr>
              <a:t>chirag</a:t>
            </a:r>
            <a:r>
              <a:rPr lang="en-IN" sz="1600" b="1" cap="all" dirty="0">
                <a:latin typeface="Times New Roman"/>
                <a:cs typeface="Times New Roman"/>
                <a:sym typeface="PT Sans"/>
              </a:rPr>
              <a:t> n raj - 1ds20et019</a:t>
            </a:r>
            <a:endParaRPr lang="en-US" sz="1600" b="1" dirty="0">
              <a:latin typeface="Times New Roman"/>
              <a:cs typeface="Times New Roman"/>
            </a:endParaRPr>
          </a:p>
        </p:txBody>
      </p:sp>
      <p:sp>
        <p:nvSpPr>
          <p:cNvPr id="664" name="Google Shape;664;p30"/>
          <p:cNvSpPr txBox="1">
            <a:spLocks noGrp="1"/>
          </p:cNvSpPr>
          <p:nvPr>
            <p:ph type="subTitle" idx="1"/>
          </p:nvPr>
        </p:nvSpPr>
        <p:spPr>
          <a:xfrm>
            <a:off x="2555910" y="3887789"/>
            <a:ext cx="6282363" cy="918750"/>
          </a:xfrm>
          <a:prstGeom prst="rect">
            <a:avLst/>
          </a:prstGeom>
        </p:spPr>
        <p:txBody>
          <a:bodyPr spcFirstLastPara="1" wrap="square" lIns="91425" tIns="91425" rIns="91425" bIns="91425" anchor="t" anchorCtr="0">
            <a:noAutofit/>
          </a:bodyPr>
          <a:lstStyle/>
          <a:p>
            <a:pPr algn="r">
              <a:lnSpc>
                <a:spcPct val="100000"/>
              </a:lnSpc>
              <a:spcBef>
                <a:spcPts val="200"/>
              </a:spcBef>
            </a:pPr>
            <a:r>
              <a:rPr lang="en" sz="1800" b="1" dirty="0">
                <a:solidFill>
                  <a:schemeClr val="tx1"/>
                </a:solidFill>
                <a:latin typeface="Times New Roman"/>
                <a:cs typeface="Times New Roman"/>
              </a:rPr>
              <a:t>GUIDE: DR. SANTHOSH B</a:t>
            </a:r>
            <a:endParaRPr lang="en-US" sz="1800">
              <a:solidFill>
                <a:schemeClr val="tx1"/>
              </a:solidFill>
              <a:latin typeface="Century Schoolbook"/>
              <a:cs typeface="Times New Roman"/>
            </a:endParaRPr>
          </a:p>
          <a:p>
            <a:pPr algn="r">
              <a:lnSpc>
                <a:spcPct val="100000"/>
              </a:lnSpc>
              <a:spcBef>
                <a:spcPts val="200"/>
              </a:spcBef>
            </a:pPr>
            <a:r>
              <a:rPr lang="en" sz="2000" b="1" dirty="0">
                <a:solidFill>
                  <a:schemeClr val="tx1"/>
                </a:solidFill>
                <a:latin typeface="Times New Roman"/>
                <a:cs typeface="Times New Roman"/>
              </a:rPr>
              <a:t>Assistant Professor</a:t>
            </a:r>
            <a:endParaRPr lang="en-US" sz="3900" dirty="0">
              <a:solidFill>
                <a:schemeClr val="tx1"/>
              </a:solidFill>
            </a:endParaRPr>
          </a:p>
        </p:txBody>
      </p:sp>
      <p:sp>
        <p:nvSpPr>
          <p:cNvPr id="665" name="Google Shape;665;p30"/>
          <p:cNvSpPr/>
          <p:nvPr/>
        </p:nvSpPr>
        <p:spPr>
          <a:xfrm>
            <a:off x="-313975" y="19236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426850" y="82885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0"/>
          <p:cNvSpPr/>
          <p:nvPr/>
        </p:nvSpPr>
        <p:spPr>
          <a:xfrm>
            <a:off x="2344000" y="-38335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 name="Google Shape;668;p30"/>
          <p:cNvGrpSpPr/>
          <p:nvPr/>
        </p:nvGrpSpPr>
        <p:grpSpPr>
          <a:xfrm>
            <a:off x="1153325" y="1581275"/>
            <a:ext cx="192300" cy="192300"/>
            <a:chOff x="1153325" y="1581275"/>
            <a:chExt cx="192300" cy="192300"/>
          </a:xfrm>
        </p:grpSpPr>
        <p:sp>
          <p:nvSpPr>
            <p:cNvPr id="669" name="Google Shape;669;p30"/>
            <p:cNvSpPr/>
            <p:nvPr/>
          </p:nvSpPr>
          <p:spPr>
            <a:xfrm>
              <a:off x="1191575" y="16212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1153325" y="15812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0"/>
          <p:cNvGrpSpPr/>
          <p:nvPr/>
        </p:nvGrpSpPr>
        <p:grpSpPr>
          <a:xfrm>
            <a:off x="533563" y="1346425"/>
            <a:ext cx="255900" cy="255900"/>
            <a:chOff x="533563" y="1346425"/>
            <a:chExt cx="255900" cy="255900"/>
          </a:xfrm>
        </p:grpSpPr>
        <p:sp>
          <p:nvSpPr>
            <p:cNvPr id="672" name="Google Shape;672;p30"/>
            <p:cNvSpPr/>
            <p:nvPr/>
          </p:nvSpPr>
          <p:spPr>
            <a:xfrm>
              <a:off x="571375" y="1384225"/>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533563" y="1346425"/>
              <a:ext cx="255900" cy="2559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 name="Google Shape;674;p30"/>
          <p:cNvSpPr/>
          <p:nvPr/>
        </p:nvSpPr>
        <p:spPr>
          <a:xfrm>
            <a:off x="6756450" y="7466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1356875" y="3605063"/>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6497675" y="46365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784D5725-AAED-FFB7-944E-625C0EDA7CD1}"/>
              </a:ext>
            </a:extLst>
          </p:cNvPr>
          <p:cNvSpPr txBox="1"/>
          <p:nvPr/>
        </p:nvSpPr>
        <p:spPr>
          <a:xfrm>
            <a:off x="4238451" y="4652009"/>
            <a:ext cx="145888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latin typeface="Times New Roman"/>
              </a:rPr>
              <a:t>2023 - 24</a:t>
            </a:r>
          </a:p>
        </p:txBody>
      </p:sp>
      <p:pic>
        <p:nvPicPr>
          <p:cNvPr id="4" name="Picture 3" descr="A logo with a blue ribbon and a person&amp;#39;s face&#10;&#10;Description automatically generated">
            <a:extLst>
              <a:ext uri="{FF2B5EF4-FFF2-40B4-BE49-F238E27FC236}">
                <a16:creationId xmlns:a16="http://schemas.microsoft.com/office/drawing/2014/main" id="{EE7C3590-31BC-166C-954A-BE86614473F6}"/>
              </a:ext>
            </a:extLst>
          </p:cNvPr>
          <p:cNvPicPr>
            <a:picLocks noChangeAspect="1"/>
          </p:cNvPicPr>
          <p:nvPr/>
        </p:nvPicPr>
        <p:blipFill>
          <a:blip r:embed="rId3"/>
          <a:stretch>
            <a:fillRect/>
          </a:stretch>
        </p:blipFill>
        <p:spPr>
          <a:xfrm>
            <a:off x="7744690" y="428624"/>
            <a:ext cx="1094510" cy="987136"/>
          </a:xfrm>
          <a:prstGeom prst="rect">
            <a:avLst/>
          </a:prstGeom>
        </p:spPr>
      </p:pic>
      <p:pic>
        <p:nvPicPr>
          <p:cNvPr id="5" name="Picture 4" descr="A logo on a blue background&#10;&#10;Description automatically generated">
            <a:extLst>
              <a:ext uri="{FF2B5EF4-FFF2-40B4-BE49-F238E27FC236}">
                <a16:creationId xmlns:a16="http://schemas.microsoft.com/office/drawing/2014/main" id="{5428BD73-112C-CD73-42C3-6D5826A1ECBA}"/>
              </a:ext>
            </a:extLst>
          </p:cNvPr>
          <p:cNvPicPr>
            <a:picLocks noChangeAspect="1"/>
          </p:cNvPicPr>
          <p:nvPr/>
        </p:nvPicPr>
        <p:blipFill>
          <a:blip r:embed="rId4"/>
          <a:stretch>
            <a:fillRect/>
          </a:stretch>
        </p:blipFill>
        <p:spPr>
          <a:xfrm>
            <a:off x="491837" y="424298"/>
            <a:ext cx="1042556" cy="917863"/>
          </a:xfrm>
          <a:prstGeom prst="rect">
            <a:avLst/>
          </a:prstGeom>
        </p:spPr>
      </p:pic>
      <p:pic>
        <p:nvPicPr>
          <p:cNvPr id="6" name="Picture 5" descr="A logo of a college&#10;&#10;Description automatically generated">
            <a:extLst>
              <a:ext uri="{FF2B5EF4-FFF2-40B4-BE49-F238E27FC236}">
                <a16:creationId xmlns:a16="http://schemas.microsoft.com/office/drawing/2014/main" id="{5F88477A-59ED-CACC-292A-956D980CA62B}"/>
              </a:ext>
            </a:extLst>
          </p:cNvPr>
          <p:cNvPicPr>
            <a:picLocks noChangeAspect="1"/>
          </p:cNvPicPr>
          <p:nvPr/>
        </p:nvPicPr>
        <p:blipFill>
          <a:blip r:embed="rId5"/>
          <a:stretch>
            <a:fillRect/>
          </a:stretch>
        </p:blipFill>
        <p:spPr>
          <a:xfrm>
            <a:off x="4240972" y="1001626"/>
            <a:ext cx="748814" cy="64553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966421" y="571031"/>
            <a:ext cx="8049532"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2800" dirty="0">
                <a:solidFill>
                  <a:schemeClr val="accent1"/>
                </a:solidFill>
                <a:latin typeface="Krona One"/>
              </a:rPr>
              <a:t>  BLOCK DIAGRAM</a:t>
            </a:r>
            <a:endParaRPr lang="en-US">
              <a:solidFill>
                <a:schemeClr val="accent1"/>
              </a:solidFill>
              <a:latin typeface="Krona One"/>
            </a:endParaRPr>
          </a:p>
          <a:p>
            <a:pPr marL="285750" indent="-285750">
              <a:buFont typeface="Arial" panose="020B0604020202020204" pitchFamily="34" charset="0"/>
              <a:buChar char="•"/>
            </a:pPr>
            <a:endParaRPr lang="en-IN" sz="1800" dirty="0">
              <a:solidFill>
                <a:schemeClr val="accent1"/>
              </a:solidFill>
              <a:latin typeface="Courier New"/>
            </a:endParaRPr>
          </a:p>
        </p:txBody>
      </p:sp>
      <p:cxnSp>
        <p:nvCxnSpPr>
          <p:cNvPr id="8" name="Google Shape;771;p34">
            <a:extLst>
              <a:ext uri="{FF2B5EF4-FFF2-40B4-BE49-F238E27FC236}">
                <a16:creationId xmlns:a16="http://schemas.microsoft.com/office/drawing/2014/main" id="{45FF6743-36D2-936F-37C3-12310969F943}"/>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10" name="Picture 9" descr="A diagram of a computer process&#10;&#10;Description automatically generated">
            <a:extLst>
              <a:ext uri="{FF2B5EF4-FFF2-40B4-BE49-F238E27FC236}">
                <a16:creationId xmlns:a16="http://schemas.microsoft.com/office/drawing/2014/main" id="{D8AA6A1A-0DB1-81AB-1591-7F3417B1760A}"/>
              </a:ext>
            </a:extLst>
          </p:cNvPr>
          <p:cNvPicPr>
            <a:picLocks noChangeAspect="1"/>
          </p:cNvPicPr>
          <p:nvPr/>
        </p:nvPicPr>
        <p:blipFill>
          <a:blip r:embed="rId3"/>
          <a:stretch>
            <a:fillRect/>
          </a:stretch>
        </p:blipFill>
        <p:spPr>
          <a:xfrm>
            <a:off x="3564527" y="1401635"/>
            <a:ext cx="3566160" cy="2943225"/>
          </a:xfrm>
          <a:prstGeom prst="rect">
            <a:avLst/>
          </a:prstGeom>
        </p:spPr>
      </p:pic>
      <p:pic>
        <p:nvPicPr>
          <p:cNvPr id="12" name="Picture 11" descr="A black rectangle with white text&#10;&#10;Description automatically generated">
            <a:extLst>
              <a:ext uri="{FF2B5EF4-FFF2-40B4-BE49-F238E27FC236}">
                <a16:creationId xmlns:a16="http://schemas.microsoft.com/office/drawing/2014/main" id="{62AC7E37-21CA-010D-1D6F-3C5E48D3A008}"/>
              </a:ext>
            </a:extLst>
          </p:cNvPr>
          <p:cNvPicPr>
            <a:picLocks noChangeAspect="1"/>
          </p:cNvPicPr>
          <p:nvPr/>
        </p:nvPicPr>
        <p:blipFill>
          <a:blip r:embed="rId4"/>
          <a:stretch>
            <a:fillRect/>
          </a:stretch>
        </p:blipFill>
        <p:spPr>
          <a:xfrm>
            <a:off x="1312817" y="1401635"/>
            <a:ext cx="2251710" cy="1645920"/>
          </a:xfrm>
          <a:prstGeom prst="rect">
            <a:avLst/>
          </a:prstGeom>
        </p:spPr>
      </p:pic>
    </p:spTree>
    <p:extLst>
      <p:ext uri="{BB962C8B-B14F-4D97-AF65-F5344CB8AC3E}">
        <p14:creationId xmlns:p14="http://schemas.microsoft.com/office/powerpoint/2010/main" val="1560468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5">
          <a:extLst>
            <a:ext uri="{FF2B5EF4-FFF2-40B4-BE49-F238E27FC236}">
              <a16:creationId xmlns:a16="http://schemas.microsoft.com/office/drawing/2014/main" id="{92C14C3A-CD88-263F-BF8B-89048116FAF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5C9A334-EDCB-17CE-9C0D-50306B4163FC}"/>
              </a:ext>
            </a:extLst>
          </p:cNvPr>
          <p:cNvSpPr txBox="1"/>
          <p:nvPr/>
        </p:nvSpPr>
        <p:spPr>
          <a:xfrm>
            <a:off x="966421" y="571031"/>
            <a:ext cx="8049532"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2800" dirty="0">
                <a:solidFill>
                  <a:schemeClr val="accent1"/>
                </a:solidFill>
                <a:latin typeface="Krona One"/>
              </a:rPr>
              <a:t>  </a:t>
            </a:r>
            <a:r>
              <a:rPr lang="en" sz="2800">
                <a:solidFill>
                  <a:schemeClr val="accent1"/>
                </a:solidFill>
                <a:latin typeface="Krona One"/>
              </a:rPr>
              <a:t>ARCHITECTURE DIAGRAM</a:t>
            </a:r>
            <a:endParaRPr lang="en-US">
              <a:solidFill>
                <a:schemeClr val="accent1"/>
              </a:solidFill>
              <a:latin typeface="Krona One"/>
            </a:endParaRPr>
          </a:p>
          <a:p>
            <a:pPr marL="285750" indent="-285750">
              <a:buFont typeface="Arial" panose="020B0604020202020204" pitchFamily="34" charset="0"/>
              <a:buChar char="•"/>
            </a:pPr>
            <a:endParaRPr lang="en-IN" sz="1800" dirty="0">
              <a:solidFill>
                <a:schemeClr val="accent1"/>
              </a:solidFill>
              <a:latin typeface="Courier New"/>
            </a:endParaRPr>
          </a:p>
        </p:txBody>
      </p:sp>
      <p:cxnSp>
        <p:nvCxnSpPr>
          <p:cNvPr id="8" name="Google Shape;771;p34">
            <a:extLst>
              <a:ext uri="{FF2B5EF4-FFF2-40B4-BE49-F238E27FC236}">
                <a16:creationId xmlns:a16="http://schemas.microsoft.com/office/drawing/2014/main" id="{8E2D79F8-EDCA-4218-9B43-B59BE563EE30}"/>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5" name="Picture 4" descr="A diagram of a traffic signal&#10;&#10;Description automatically generated">
            <a:extLst>
              <a:ext uri="{FF2B5EF4-FFF2-40B4-BE49-F238E27FC236}">
                <a16:creationId xmlns:a16="http://schemas.microsoft.com/office/drawing/2014/main" id="{2ED79A15-8E56-B107-4D42-DD0B7C74C942}"/>
              </a:ext>
            </a:extLst>
          </p:cNvPr>
          <p:cNvPicPr>
            <a:picLocks noChangeAspect="1"/>
          </p:cNvPicPr>
          <p:nvPr/>
        </p:nvPicPr>
        <p:blipFill>
          <a:blip r:embed="rId3"/>
          <a:stretch>
            <a:fillRect/>
          </a:stretch>
        </p:blipFill>
        <p:spPr>
          <a:xfrm>
            <a:off x="1259085" y="1564440"/>
            <a:ext cx="5421527" cy="2421234"/>
          </a:xfrm>
          <a:prstGeom prst="rect">
            <a:avLst/>
          </a:prstGeom>
        </p:spPr>
      </p:pic>
    </p:spTree>
    <p:extLst>
      <p:ext uri="{BB962C8B-B14F-4D97-AF65-F5344CB8AC3E}">
        <p14:creationId xmlns:p14="http://schemas.microsoft.com/office/powerpoint/2010/main" val="3133659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976828" y="540646"/>
            <a:ext cx="804953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accent1"/>
                </a:solidFill>
                <a:latin typeface="Krona One"/>
              </a:rPr>
              <a:t> YOLO ALGORITHM</a:t>
            </a:r>
            <a:endParaRPr lang="en-US" sz="1600" dirty="0">
              <a:solidFill>
                <a:schemeClr val="accent1"/>
              </a:solidFill>
              <a:latin typeface="Krona One"/>
            </a:endParaRPr>
          </a:p>
        </p:txBody>
      </p:sp>
      <p:cxnSp>
        <p:nvCxnSpPr>
          <p:cNvPr id="8" name="Google Shape;771;p34">
            <a:extLst>
              <a:ext uri="{FF2B5EF4-FFF2-40B4-BE49-F238E27FC236}">
                <a16:creationId xmlns:a16="http://schemas.microsoft.com/office/drawing/2014/main" id="{45FF6743-36D2-936F-37C3-12310969F943}"/>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10" name="Picture 9">
            <a:extLst>
              <a:ext uri="{FF2B5EF4-FFF2-40B4-BE49-F238E27FC236}">
                <a16:creationId xmlns:a16="http://schemas.microsoft.com/office/drawing/2014/main" id="{35514404-FAE7-3016-ED08-AD07BC07F1C0}"/>
              </a:ext>
            </a:extLst>
          </p:cNvPr>
          <p:cNvPicPr>
            <a:picLocks noChangeAspect="1"/>
          </p:cNvPicPr>
          <p:nvPr/>
        </p:nvPicPr>
        <p:blipFill>
          <a:blip r:embed="rId3"/>
          <a:stretch>
            <a:fillRect/>
          </a:stretch>
        </p:blipFill>
        <p:spPr>
          <a:xfrm>
            <a:off x="724580" y="1234155"/>
            <a:ext cx="6590746" cy="3529586"/>
          </a:xfrm>
          <a:prstGeom prst="rect">
            <a:avLst/>
          </a:prstGeom>
        </p:spPr>
      </p:pic>
    </p:spTree>
    <p:extLst>
      <p:ext uri="{BB962C8B-B14F-4D97-AF65-F5344CB8AC3E}">
        <p14:creationId xmlns:p14="http://schemas.microsoft.com/office/powerpoint/2010/main" val="356514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976828" y="540646"/>
            <a:ext cx="804953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accent1"/>
                </a:solidFill>
                <a:latin typeface="Krona One"/>
              </a:rPr>
              <a:t> YOLO ALGORITHM</a:t>
            </a:r>
            <a:endParaRPr lang="en-US" sz="1600" dirty="0">
              <a:solidFill>
                <a:schemeClr val="accent1"/>
              </a:solidFill>
              <a:latin typeface="Krona One"/>
            </a:endParaRPr>
          </a:p>
        </p:txBody>
      </p:sp>
      <p:cxnSp>
        <p:nvCxnSpPr>
          <p:cNvPr id="8" name="Google Shape;771;p34">
            <a:extLst>
              <a:ext uri="{FF2B5EF4-FFF2-40B4-BE49-F238E27FC236}">
                <a16:creationId xmlns:a16="http://schemas.microsoft.com/office/drawing/2014/main" id="{45FF6743-36D2-936F-37C3-12310969F943}"/>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2" name="Picture 1">
            <a:extLst>
              <a:ext uri="{FF2B5EF4-FFF2-40B4-BE49-F238E27FC236}">
                <a16:creationId xmlns:a16="http://schemas.microsoft.com/office/drawing/2014/main" id="{B8B20974-28AF-4C47-5B67-19D82BF38E28}"/>
              </a:ext>
            </a:extLst>
          </p:cNvPr>
          <p:cNvPicPr>
            <a:picLocks noChangeAspect="1"/>
          </p:cNvPicPr>
          <p:nvPr/>
        </p:nvPicPr>
        <p:blipFill rotWithShape="1">
          <a:blip r:embed="rId3"/>
          <a:srcRect l="2032" r="1640" b="7222"/>
          <a:stretch/>
        </p:blipFill>
        <p:spPr>
          <a:xfrm>
            <a:off x="476846" y="310553"/>
            <a:ext cx="7922764" cy="4292301"/>
          </a:xfrm>
          <a:prstGeom prst="rect">
            <a:avLst/>
          </a:prstGeom>
        </p:spPr>
      </p:pic>
    </p:spTree>
    <p:extLst>
      <p:ext uri="{BB962C8B-B14F-4D97-AF65-F5344CB8AC3E}">
        <p14:creationId xmlns:p14="http://schemas.microsoft.com/office/powerpoint/2010/main" val="1524265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976828" y="540646"/>
            <a:ext cx="804953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accent1"/>
                </a:solidFill>
                <a:latin typeface="Krona One"/>
              </a:rPr>
              <a:t> YOLO ALGORITHM</a:t>
            </a:r>
            <a:endParaRPr lang="en-US" sz="1600" dirty="0">
              <a:solidFill>
                <a:schemeClr val="accent1"/>
              </a:solidFill>
              <a:latin typeface="Krona One"/>
            </a:endParaRPr>
          </a:p>
        </p:txBody>
      </p:sp>
      <p:cxnSp>
        <p:nvCxnSpPr>
          <p:cNvPr id="8" name="Google Shape;771;p34">
            <a:extLst>
              <a:ext uri="{FF2B5EF4-FFF2-40B4-BE49-F238E27FC236}">
                <a16:creationId xmlns:a16="http://schemas.microsoft.com/office/drawing/2014/main" id="{45FF6743-36D2-936F-37C3-12310969F943}"/>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3" name="Picture 2">
            <a:extLst>
              <a:ext uri="{FF2B5EF4-FFF2-40B4-BE49-F238E27FC236}">
                <a16:creationId xmlns:a16="http://schemas.microsoft.com/office/drawing/2014/main" id="{0541BE89-5AAD-ABEE-0BB4-2BFC9DADA0CA}"/>
              </a:ext>
            </a:extLst>
          </p:cNvPr>
          <p:cNvPicPr>
            <a:picLocks noChangeAspect="1"/>
          </p:cNvPicPr>
          <p:nvPr/>
        </p:nvPicPr>
        <p:blipFill rotWithShape="1">
          <a:blip r:embed="rId3"/>
          <a:srcRect r="15781" b="4861"/>
          <a:stretch/>
        </p:blipFill>
        <p:spPr>
          <a:xfrm>
            <a:off x="907658" y="315266"/>
            <a:ext cx="7102161" cy="4512968"/>
          </a:xfrm>
          <a:prstGeom prst="rect">
            <a:avLst/>
          </a:prstGeom>
        </p:spPr>
      </p:pic>
    </p:spTree>
    <p:extLst>
      <p:ext uri="{BB962C8B-B14F-4D97-AF65-F5344CB8AC3E}">
        <p14:creationId xmlns:p14="http://schemas.microsoft.com/office/powerpoint/2010/main" val="4086845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976828" y="540646"/>
            <a:ext cx="804953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accent1"/>
                </a:solidFill>
                <a:latin typeface="Krona One"/>
              </a:rPr>
              <a:t> YOLO ALGORITHM</a:t>
            </a:r>
            <a:endParaRPr lang="en-US" sz="1600" dirty="0">
              <a:solidFill>
                <a:schemeClr val="accent1"/>
              </a:solidFill>
              <a:latin typeface="Krona One"/>
            </a:endParaRPr>
          </a:p>
        </p:txBody>
      </p:sp>
      <p:cxnSp>
        <p:nvCxnSpPr>
          <p:cNvPr id="8" name="Google Shape;771;p34">
            <a:extLst>
              <a:ext uri="{FF2B5EF4-FFF2-40B4-BE49-F238E27FC236}">
                <a16:creationId xmlns:a16="http://schemas.microsoft.com/office/drawing/2014/main" id="{45FF6743-36D2-936F-37C3-12310969F943}"/>
              </a:ext>
            </a:extLst>
          </p:cNvPr>
          <p:cNvCxnSpPr/>
          <p:nvPr/>
        </p:nvCxnSpPr>
        <p:spPr>
          <a:xfrm flipH="1">
            <a:off x="976828" y="540646"/>
            <a:ext cx="4396" cy="576994"/>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pic>
        <p:nvPicPr>
          <p:cNvPr id="2" name="Picture 1">
            <a:extLst>
              <a:ext uri="{FF2B5EF4-FFF2-40B4-BE49-F238E27FC236}">
                <a16:creationId xmlns:a16="http://schemas.microsoft.com/office/drawing/2014/main" id="{C21D5CD2-A12F-191E-8366-8794FD57C8A1}"/>
              </a:ext>
            </a:extLst>
          </p:cNvPr>
          <p:cNvPicPr>
            <a:picLocks noChangeAspect="1"/>
          </p:cNvPicPr>
          <p:nvPr/>
        </p:nvPicPr>
        <p:blipFill rotWithShape="1">
          <a:blip r:embed="rId3"/>
          <a:srcRect r="1953" b="7500"/>
          <a:stretch/>
        </p:blipFill>
        <p:spPr>
          <a:xfrm>
            <a:off x="482039" y="517564"/>
            <a:ext cx="7518960" cy="4175880"/>
          </a:xfrm>
          <a:prstGeom prst="rect">
            <a:avLst/>
          </a:prstGeom>
        </p:spPr>
      </p:pic>
    </p:spTree>
    <p:extLst>
      <p:ext uri="{BB962C8B-B14F-4D97-AF65-F5344CB8AC3E}">
        <p14:creationId xmlns:p14="http://schemas.microsoft.com/office/powerpoint/2010/main" val="3649839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309726" y="420045"/>
            <a:ext cx="7975053"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400" dirty="0">
                <a:latin typeface="+mj-lt"/>
              </a:rPr>
              <a:t>YOLO is a real-time object detection system that processes images in a single pass.</a:t>
            </a:r>
          </a:p>
          <a:p>
            <a:pPr marL="285750" indent="-285750">
              <a:buFont typeface="Arial" panose="020B0604020202020204" pitchFamily="34" charset="0"/>
              <a:buChar char="•"/>
            </a:pPr>
            <a:endParaRPr lang="en-US" sz="2400" dirty="0">
              <a:latin typeface="+mj-lt"/>
            </a:endParaRPr>
          </a:p>
          <a:p>
            <a:pPr marL="285750" indent="-285750">
              <a:buFont typeface="Arial" panose="020B0604020202020204" pitchFamily="34" charset="0"/>
              <a:buChar char="•"/>
            </a:pPr>
            <a:r>
              <a:rPr lang="en-US" sz="2400" dirty="0">
                <a:latin typeface="+mj-lt"/>
              </a:rPr>
              <a:t>It performs object detection and localization simultaneously.</a:t>
            </a:r>
          </a:p>
          <a:p>
            <a:pPr marL="285750" indent="-285750">
              <a:buFont typeface="Arial" panose="020B0604020202020204" pitchFamily="34" charset="0"/>
              <a:buChar char="•"/>
            </a:pPr>
            <a:endParaRPr lang="en-US" sz="2400" dirty="0">
              <a:solidFill>
                <a:schemeClr val="accent1"/>
              </a:solidFill>
              <a:latin typeface="+mj-lt"/>
            </a:endParaRPr>
          </a:p>
          <a:p>
            <a:pPr marL="285750" indent="-285750">
              <a:buFont typeface="Arial" panose="020B0604020202020204" pitchFamily="34" charset="0"/>
              <a:buChar char="•"/>
            </a:pPr>
            <a:r>
              <a:rPr lang="en-US" sz="2400" dirty="0">
                <a:solidFill>
                  <a:schemeClr val="tx1"/>
                </a:solidFill>
                <a:latin typeface="+mj-lt"/>
              </a:rPr>
              <a:t>Typically employs a convolutional neural network (CNN) backbone.</a:t>
            </a:r>
          </a:p>
          <a:p>
            <a:pPr marL="285750" indent="-285750">
              <a:buFont typeface="Arial" panose="020B0604020202020204" pitchFamily="34" charset="0"/>
              <a:buChar char="•"/>
            </a:pPr>
            <a:endParaRPr lang="en-US" sz="2400" dirty="0">
              <a:solidFill>
                <a:schemeClr val="tx1"/>
              </a:solidFill>
              <a:latin typeface="+mj-lt"/>
            </a:endParaRPr>
          </a:p>
          <a:p>
            <a:pPr marL="285750" indent="-285750">
              <a:buFont typeface="Arial" panose="020B0604020202020204" pitchFamily="34" charset="0"/>
              <a:buChar char="•"/>
            </a:pPr>
            <a:r>
              <a:rPr lang="en-US" sz="2400" dirty="0">
                <a:solidFill>
                  <a:schemeClr val="tx1"/>
                </a:solidFill>
                <a:latin typeface="+mj-lt"/>
              </a:rPr>
              <a:t>Widely used in various applications such as autonomous driving, surveillance, and image understanding.</a:t>
            </a:r>
          </a:p>
        </p:txBody>
      </p:sp>
    </p:spTree>
    <p:extLst>
      <p:ext uri="{BB962C8B-B14F-4D97-AF65-F5344CB8AC3E}">
        <p14:creationId xmlns:p14="http://schemas.microsoft.com/office/powerpoint/2010/main" val="3836668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31262" y="28647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sz="2800" dirty="0"/>
              <a:t>APPLICATIONS</a:t>
            </a:r>
            <a:endParaRPr lang="en-US" dirty="0"/>
          </a:p>
        </p:txBody>
      </p:sp>
      <p:sp>
        <p:nvSpPr>
          <p:cNvPr id="770" name="Google Shape;770;p34"/>
          <p:cNvSpPr txBox="1">
            <a:spLocks noGrp="1"/>
          </p:cNvSpPr>
          <p:nvPr>
            <p:ph type="title" idx="2"/>
          </p:nvPr>
        </p:nvSpPr>
        <p:spPr>
          <a:xfrm>
            <a:off x="3540550" y="1473825"/>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cxnSp>
        <p:nvCxnSpPr>
          <p:cNvPr id="771" name="Google Shape;771;p34"/>
          <p:cNvCxnSpPr/>
          <p:nvPr/>
        </p:nvCxnSpPr>
        <p:spPr>
          <a:xfrm>
            <a:off x="3394713" y="1604516"/>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62671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graphicFrame>
        <p:nvGraphicFramePr>
          <p:cNvPr id="6" name="TextBox 3">
            <a:extLst>
              <a:ext uri="{FF2B5EF4-FFF2-40B4-BE49-F238E27FC236}">
                <a16:creationId xmlns:a16="http://schemas.microsoft.com/office/drawing/2014/main" id="{DA51B6F3-29AA-E652-0728-442B587A5C33}"/>
              </a:ext>
            </a:extLst>
          </p:cNvPr>
          <p:cNvGraphicFramePr/>
          <p:nvPr>
            <p:extLst>
              <p:ext uri="{D42A27DB-BD31-4B8C-83A1-F6EECF244321}">
                <p14:modId xmlns:p14="http://schemas.microsoft.com/office/powerpoint/2010/main" val="3527252385"/>
              </p:ext>
            </p:extLst>
          </p:nvPr>
        </p:nvGraphicFramePr>
        <p:xfrm>
          <a:off x="243800" y="-223871"/>
          <a:ext cx="7603980" cy="58267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8407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68">
          <a:extLst>
            <a:ext uri="{FF2B5EF4-FFF2-40B4-BE49-F238E27FC236}">
              <a16:creationId xmlns:a16="http://schemas.microsoft.com/office/drawing/2014/main" id="{7FE39C53-CBE4-1FA2-A282-B4EA1A3F8659}"/>
            </a:ext>
          </a:extLst>
        </p:cNvPr>
        <p:cNvGrpSpPr/>
        <p:nvPr/>
      </p:nvGrpSpPr>
      <p:grpSpPr>
        <a:xfrm>
          <a:off x="0" y="0"/>
          <a:ext cx="0" cy="0"/>
          <a:chOff x="0" y="0"/>
          <a:chExt cx="0" cy="0"/>
        </a:xfrm>
      </p:grpSpPr>
      <p:sp>
        <p:nvSpPr>
          <p:cNvPr id="769" name="Google Shape;769;p34">
            <a:extLst>
              <a:ext uri="{FF2B5EF4-FFF2-40B4-BE49-F238E27FC236}">
                <a16:creationId xmlns:a16="http://schemas.microsoft.com/office/drawing/2014/main" id="{690BB440-72E4-B3A4-62AB-63D86B4412CE}"/>
              </a:ext>
            </a:extLst>
          </p:cNvPr>
          <p:cNvSpPr txBox="1">
            <a:spLocks noGrp="1"/>
          </p:cNvSpPr>
          <p:nvPr>
            <p:ph type="title"/>
          </p:nvPr>
        </p:nvSpPr>
        <p:spPr>
          <a:xfrm>
            <a:off x="3331262" y="28647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sz="2800" dirty="0"/>
              <a:t>OUTPUT</a:t>
            </a:r>
            <a:endParaRPr lang="en-US" dirty="0"/>
          </a:p>
        </p:txBody>
      </p:sp>
      <p:sp>
        <p:nvSpPr>
          <p:cNvPr id="770" name="Google Shape;770;p34">
            <a:extLst>
              <a:ext uri="{FF2B5EF4-FFF2-40B4-BE49-F238E27FC236}">
                <a16:creationId xmlns:a16="http://schemas.microsoft.com/office/drawing/2014/main" id="{34199B3C-3260-54FC-CC69-7D8D65123770}"/>
              </a:ext>
            </a:extLst>
          </p:cNvPr>
          <p:cNvSpPr txBox="1">
            <a:spLocks noGrp="1"/>
          </p:cNvSpPr>
          <p:nvPr>
            <p:ph type="title" idx="2"/>
          </p:nvPr>
        </p:nvSpPr>
        <p:spPr>
          <a:xfrm>
            <a:off x="3540550" y="1473825"/>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cxnSp>
        <p:nvCxnSpPr>
          <p:cNvPr id="771" name="Google Shape;771;p34">
            <a:extLst>
              <a:ext uri="{FF2B5EF4-FFF2-40B4-BE49-F238E27FC236}">
                <a16:creationId xmlns:a16="http://schemas.microsoft.com/office/drawing/2014/main" id="{3A5B1C2F-B131-A6AB-30E5-6C2EE0EF4932}"/>
              </a:ext>
            </a:extLst>
          </p:cNvPr>
          <p:cNvCxnSpPr/>
          <p:nvPr/>
        </p:nvCxnSpPr>
        <p:spPr>
          <a:xfrm>
            <a:off x="3394713" y="1604516"/>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a:extLst>
              <a:ext uri="{FF2B5EF4-FFF2-40B4-BE49-F238E27FC236}">
                <a16:creationId xmlns:a16="http://schemas.microsoft.com/office/drawing/2014/main" id="{58720C9D-F02E-9731-B6A3-45940C02479F}"/>
              </a:ext>
            </a:extLst>
          </p:cNvPr>
          <p:cNvGrpSpPr/>
          <p:nvPr/>
        </p:nvGrpSpPr>
        <p:grpSpPr>
          <a:xfrm>
            <a:off x="-342250" y="307775"/>
            <a:ext cx="3265825" cy="5144600"/>
            <a:chOff x="218875" y="-56400"/>
            <a:chExt cx="3265825" cy="5144600"/>
          </a:xfrm>
        </p:grpSpPr>
        <p:sp>
          <p:nvSpPr>
            <p:cNvPr id="773" name="Google Shape;773;p34">
              <a:extLst>
                <a:ext uri="{FF2B5EF4-FFF2-40B4-BE49-F238E27FC236}">
                  <a16:creationId xmlns:a16="http://schemas.microsoft.com/office/drawing/2014/main" id="{86C415B4-3628-5AAF-3B3C-E558C2695CB6}"/>
                </a:ext>
              </a:extLst>
            </p:cNvPr>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a:extLst>
                <a:ext uri="{FF2B5EF4-FFF2-40B4-BE49-F238E27FC236}">
                  <a16:creationId xmlns:a16="http://schemas.microsoft.com/office/drawing/2014/main" id="{245B8DF6-0E01-EA47-675E-7601EFFEFEBB}"/>
                </a:ext>
              </a:extLst>
            </p:cNvPr>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a:extLst>
                <a:ext uri="{FF2B5EF4-FFF2-40B4-BE49-F238E27FC236}">
                  <a16:creationId xmlns:a16="http://schemas.microsoft.com/office/drawing/2014/main" id="{17D65496-6D27-1EEA-A7F5-5855D13BA3CE}"/>
                </a:ext>
              </a:extLst>
            </p:cNvPr>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a:extLst>
                <a:ext uri="{FF2B5EF4-FFF2-40B4-BE49-F238E27FC236}">
                  <a16:creationId xmlns:a16="http://schemas.microsoft.com/office/drawing/2014/main" id="{5FF0DD94-DCCC-4568-67A7-59227F00BF0A}"/>
                </a:ext>
              </a:extLst>
            </p:cNvPr>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a:extLst>
                <a:ext uri="{FF2B5EF4-FFF2-40B4-BE49-F238E27FC236}">
                  <a16:creationId xmlns:a16="http://schemas.microsoft.com/office/drawing/2014/main" id="{EB28FE3E-76E6-2357-0747-3CCC595191A5}"/>
                </a:ext>
              </a:extLst>
            </p:cNvPr>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a:extLst>
                <a:ext uri="{FF2B5EF4-FFF2-40B4-BE49-F238E27FC236}">
                  <a16:creationId xmlns:a16="http://schemas.microsoft.com/office/drawing/2014/main" id="{9812F409-8764-71F6-B795-4FBEDC7EA18C}"/>
                </a:ext>
              </a:extLst>
            </p:cNvPr>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a:extLst>
                <a:ext uri="{FF2B5EF4-FFF2-40B4-BE49-F238E27FC236}">
                  <a16:creationId xmlns:a16="http://schemas.microsoft.com/office/drawing/2014/main" id="{A65FC901-7FBE-2CA5-D9C7-C279EB54FF9D}"/>
                </a:ext>
              </a:extLst>
            </p:cNvPr>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a:extLst>
                <a:ext uri="{FF2B5EF4-FFF2-40B4-BE49-F238E27FC236}">
                  <a16:creationId xmlns:a16="http://schemas.microsoft.com/office/drawing/2014/main" id="{E16F8180-325E-D3B9-68C9-A9EB119DE05E}"/>
                </a:ext>
              </a:extLst>
            </p:cNvPr>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a:extLst>
                <a:ext uri="{FF2B5EF4-FFF2-40B4-BE49-F238E27FC236}">
                  <a16:creationId xmlns:a16="http://schemas.microsoft.com/office/drawing/2014/main" id="{5965F78F-43B6-20E7-D94F-41060CB541A5}"/>
                </a:ext>
              </a:extLst>
            </p:cNvPr>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a:extLst>
                <a:ext uri="{FF2B5EF4-FFF2-40B4-BE49-F238E27FC236}">
                  <a16:creationId xmlns:a16="http://schemas.microsoft.com/office/drawing/2014/main" id="{99157AA3-3522-258E-2626-01C7D7C7ABC0}"/>
                </a:ext>
              </a:extLst>
            </p:cNvPr>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a:extLst>
                <a:ext uri="{FF2B5EF4-FFF2-40B4-BE49-F238E27FC236}">
                  <a16:creationId xmlns:a16="http://schemas.microsoft.com/office/drawing/2014/main" id="{17DC8FB8-2741-7535-C964-EAA58FACD525}"/>
                </a:ext>
              </a:extLst>
            </p:cNvPr>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a:extLst>
                <a:ext uri="{FF2B5EF4-FFF2-40B4-BE49-F238E27FC236}">
                  <a16:creationId xmlns:a16="http://schemas.microsoft.com/office/drawing/2014/main" id="{2B1F0B22-E36B-CFE1-9517-B79B47012798}"/>
                </a:ext>
              </a:extLst>
            </p:cNvPr>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a:extLst>
                <a:ext uri="{FF2B5EF4-FFF2-40B4-BE49-F238E27FC236}">
                  <a16:creationId xmlns:a16="http://schemas.microsoft.com/office/drawing/2014/main" id="{E6F4D370-4BFB-D0E3-D8FC-0EF3C601335A}"/>
                </a:ext>
              </a:extLst>
            </p:cNvPr>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a:extLst>
                <a:ext uri="{FF2B5EF4-FFF2-40B4-BE49-F238E27FC236}">
                  <a16:creationId xmlns:a16="http://schemas.microsoft.com/office/drawing/2014/main" id="{7E5E3126-E19E-216E-26F7-B11A6C6E82AA}"/>
                </a:ext>
              </a:extLst>
            </p:cNvPr>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a:extLst>
                <a:ext uri="{FF2B5EF4-FFF2-40B4-BE49-F238E27FC236}">
                  <a16:creationId xmlns:a16="http://schemas.microsoft.com/office/drawing/2014/main" id="{353A8CE2-AC4F-1D56-9572-99D2B48125DF}"/>
                </a:ext>
              </a:extLst>
            </p:cNvPr>
            <p:cNvGrpSpPr/>
            <p:nvPr/>
          </p:nvGrpSpPr>
          <p:grpSpPr>
            <a:xfrm>
              <a:off x="1307250" y="163250"/>
              <a:ext cx="279600" cy="606150"/>
              <a:chOff x="2170975" y="320750"/>
              <a:chExt cx="279600" cy="606150"/>
            </a:xfrm>
          </p:grpSpPr>
          <p:sp>
            <p:nvSpPr>
              <p:cNvPr id="792" name="Google Shape;792;p34">
                <a:extLst>
                  <a:ext uri="{FF2B5EF4-FFF2-40B4-BE49-F238E27FC236}">
                    <a16:creationId xmlns:a16="http://schemas.microsoft.com/office/drawing/2014/main" id="{F8EA2C75-C223-58C7-6765-1C0D8C980FF8}"/>
                  </a:ext>
                </a:extLst>
              </p:cNvPr>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a:extLst>
                  <a:ext uri="{FF2B5EF4-FFF2-40B4-BE49-F238E27FC236}">
                    <a16:creationId xmlns:a16="http://schemas.microsoft.com/office/drawing/2014/main" id="{8F3094A5-37ED-FB00-17B0-EDC9226B60DE}"/>
                  </a:ext>
                </a:extLst>
              </p:cNvPr>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a:extLst>
                <a:ext uri="{FF2B5EF4-FFF2-40B4-BE49-F238E27FC236}">
                  <a16:creationId xmlns:a16="http://schemas.microsoft.com/office/drawing/2014/main" id="{5BD55CC2-A60A-DAD5-FB0E-3B99464533DF}"/>
                </a:ext>
              </a:extLst>
            </p:cNvPr>
            <p:cNvGrpSpPr/>
            <p:nvPr/>
          </p:nvGrpSpPr>
          <p:grpSpPr>
            <a:xfrm>
              <a:off x="1004275" y="3150050"/>
              <a:ext cx="192300" cy="192300"/>
              <a:chOff x="471450" y="43325"/>
              <a:chExt cx="192300" cy="192300"/>
            </a:xfrm>
          </p:grpSpPr>
          <p:sp>
            <p:nvSpPr>
              <p:cNvPr id="794" name="Google Shape;794;p34">
                <a:extLst>
                  <a:ext uri="{FF2B5EF4-FFF2-40B4-BE49-F238E27FC236}">
                    <a16:creationId xmlns:a16="http://schemas.microsoft.com/office/drawing/2014/main" id="{84232020-B860-6A08-8C8B-BEE575C95955}"/>
                  </a:ext>
                </a:extLst>
              </p:cNvPr>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a:extLst>
                  <a:ext uri="{FF2B5EF4-FFF2-40B4-BE49-F238E27FC236}">
                    <a16:creationId xmlns:a16="http://schemas.microsoft.com/office/drawing/2014/main" id="{4DCAB135-408F-F79A-9CDD-78C4910DD29D}"/>
                  </a:ext>
                </a:extLst>
              </p:cNvPr>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a:extLst>
                <a:ext uri="{FF2B5EF4-FFF2-40B4-BE49-F238E27FC236}">
                  <a16:creationId xmlns:a16="http://schemas.microsoft.com/office/drawing/2014/main" id="{6519DE20-E53F-9FCE-24EE-3284BB2D5774}"/>
                </a:ext>
              </a:extLst>
            </p:cNvPr>
            <p:cNvGrpSpPr/>
            <p:nvPr/>
          </p:nvGrpSpPr>
          <p:grpSpPr>
            <a:xfrm>
              <a:off x="3292400" y="86800"/>
              <a:ext cx="192300" cy="192300"/>
              <a:chOff x="4587025" y="-72475"/>
              <a:chExt cx="192300" cy="192300"/>
            </a:xfrm>
          </p:grpSpPr>
          <p:sp>
            <p:nvSpPr>
              <p:cNvPr id="796" name="Google Shape;796;p34">
                <a:extLst>
                  <a:ext uri="{FF2B5EF4-FFF2-40B4-BE49-F238E27FC236}">
                    <a16:creationId xmlns:a16="http://schemas.microsoft.com/office/drawing/2014/main" id="{86F6030A-2748-96D4-7E85-3F4ED700B3A1}"/>
                  </a:ext>
                </a:extLst>
              </p:cNvPr>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a:extLst>
                  <a:ext uri="{FF2B5EF4-FFF2-40B4-BE49-F238E27FC236}">
                    <a16:creationId xmlns:a16="http://schemas.microsoft.com/office/drawing/2014/main" id="{E78649E1-A5BD-7260-BBA7-73FAC7D2D39B}"/>
                  </a:ext>
                </a:extLst>
              </p:cNvPr>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a:extLst>
                <a:ext uri="{FF2B5EF4-FFF2-40B4-BE49-F238E27FC236}">
                  <a16:creationId xmlns:a16="http://schemas.microsoft.com/office/drawing/2014/main" id="{6A3FB98F-97D7-1C6E-1FD7-E8ECEEE1D557}"/>
                </a:ext>
              </a:extLst>
            </p:cNvPr>
            <p:cNvGrpSpPr/>
            <p:nvPr/>
          </p:nvGrpSpPr>
          <p:grpSpPr>
            <a:xfrm>
              <a:off x="2092050" y="3418875"/>
              <a:ext cx="279600" cy="279600"/>
              <a:chOff x="2712150" y="448150"/>
              <a:chExt cx="279600" cy="279600"/>
            </a:xfrm>
          </p:grpSpPr>
          <p:sp>
            <p:nvSpPr>
              <p:cNvPr id="798" name="Google Shape;798;p34">
                <a:extLst>
                  <a:ext uri="{FF2B5EF4-FFF2-40B4-BE49-F238E27FC236}">
                    <a16:creationId xmlns:a16="http://schemas.microsoft.com/office/drawing/2014/main" id="{EEAEAD2B-9725-7032-7696-0594B968DD66}"/>
                  </a:ext>
                </a:extLst>
              </p:cNvPr>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a:extLst>
                  <a:ext uri="{FF2B5EF4-FFF2-40B4-BE49-F238E27FC236}">
                    <a16:creationId xmlns:a16="http://schemas.microsoft.com/office/drawing/2014/main" id="{3176A29A-CEDC-EF15-B21D-38E3E491A23B}"/>
                  </a:ext>
                </a:extLst>
              </p:cNvPr>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a:extLst>
                <a:ext uri="{FF2B5EF4-FFF2-40B4-BE49-F238E27FC236}">
                  <a16:creationId xmlns:a16="http://schemas.microsoft.com/office/drawing/2014/main" id="{92F46A8D-169E-C580-2277-13478623A7C7}"/>
                </a:ext>
              </a:extLst>
            </p:cNvPr>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a:extLst>
                <a:ext uri="{FF2B5EF4-FFF2-40B4-BE49-F238E27FC236}">
                  <a16:creationId xmlns:a16="http://schemas.microsoft.com/office/drawing/2014/main" id="{DADE4491-6DE5-BD8A-B170-1F6209BEBD0C}"/>
                </a:ext>
              </a:extLst>
            </p:cNvPr>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a:extLst>
              <a:ext uri="{FF2B5EF4-FFF2-40B4-BE49-F238E27FC236}">
                <a16:creationId xmlns:a16="http://schemas.microsoft.com/office/drawing/2014/main" id="{83DAB692-D27C-0AE3-3C55-6B8E3F531A27}"/>
              </a:ext>
            </a:extLst>
          </p:cNvPr>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a:extLst>
              <a:ext uri="{FF2B5EF4-FFF2-40B4-BE49-F238E27FC236}">
                <a16:creationId xmlns:a16="http://schemas.microsoft.com/office/drawing/2014/main" id="{D5729734-CA89-27DA-2529-58698C3E90D9}"/>
              </a:ext>
            </a:extLst>
          </p:cNvPr>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743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485200" y="2743425"/>
            <a:ext cx="4383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ABSTRACT</a:t>
            </a:r>
            <a:endParaRPr dirty="0"/>
          </a:p>
        </p:txBody>
      </p:sp>
      <p:sp>
        <p:nvSpPr>
          <p:cNvPr id="770" name="Google Shape;770;p34"/>
          <p:cNvSpPr txBox="1">
            <a:spLocks noGrp="1"/>
          </p:cNvSpPr>
          <p:nvPr>
            <p:ph type="title" idx="2"/>
          </p:nvPr>
        </p:nvSpPr>
        <p:spPr>
          <a:xfrm>
            <a:off x="3673900" y="1229750"/>
            <a:ext cx="2041200"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771" name="Google Shape;771;p34"/>
          <p:cNvCxnSpPr/>
          <p:nvPr/>
        </p:nvCxnSpPr>
        <p:spPr>
          <a:xfrm>
            <a:off x="3485200" y="1401350"/>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8" name="Google Shape;1218;p48"/>
          <p:cNvSpPr txBox="1">
            <a:spLocks noGrp="1"/>
          </p:cNvSpPr>
          <p:nvPr>
            <p:ph type="title"/>
          </p:nvPr>
        </p:nvSpPr>
        <p:spPr>
          <a:xfrm>
            <a:off x="830125" y="708666"/>
            <a:ext cx="4950900" cy="5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OUTPUT</a:t>
            </a:r>
            <a:endParaRPr dirty="0"/>
          </a:p>
        </p:txBody>
      </p:sp>
      <p:sp>
        <p:nvSpPr>
          <p:cNvPr id="1219" name="Google Shape;1219;p48"/>
          <p:cNvSpPr txBox="1">
            <a:spLocks noGrp="1"/>
          </p:cNvSpPr>
          <p:nvPr>
            <p:ph type="subTitle" idx="1"/>
          </p:nvPr>
        </p:nvSpPr>
        <p:spPr>
          <a:xfrm>
            <a:off x="880131" y="1292569"/>
            <a:ext cx="4950900" cy="55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 Detection &amp; Traffic Junction Simulation</a:t>
            </a:r>
            <a:endParaRPr dirty="0"/>
          </a:p>
        </p:txBody>
      </p:sp>
      <p:cxnSp>
        <p:nvCxnSpPr>
          <p:cNvPr id="1220" name="Google Shape;1220;p48"/>
          <p:cNvCxnSpPr/>
          <p:nvPr/>
        </p:nvCxnSpPr>
        <p:spPr>
          <a:xfrm>
            <a:off x="732613" y="822769"/>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sp>
        <p:nvSpPr>
          <p:cNvPr id="1221" name="Google Shape;1221;p48"/>
          <p:cNvSpPr/>
          <p:nvPr/>
        </p:nvSpPr>
        <p:spPr>
          <a:xfrm>
            <a:off x="2344000" y="-38335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7552350" y="-183100"/>
            <a:ext cx="929700" cy="9297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4B31E392-77FA-1829-0F91-4C7B577C4D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9929" y="1986455"/>
            <a:ext cx="3875689" cy="2906767"/>
          </a:xfrm>
          <a:prstGeom prst="rect">
            <a:avLst/>
          </a:prstGeom>
        </p:spPr>
      </p:pic>
      <p:pic>
        <p:nvPicPr>
          <p:cNvPr id="3" name="Picture 2">
            <a:extLst>
              <a:ext uri="{FF2B5EF4-FFF2-40B4-BE49-F238E27FC236}">
                <a16:creationId xmlns:a16="http://schemas.microsoft.com/office/drawing/2014/main" id="{B2DF5534-8CCF-9F1A-63B1-C2D2A51E28D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29556" y="758441"/>
            <a:ext cx="3220967" cy="4134781"/>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8" name="Google Shape;1218;p48"/>
          <p:cNvSpPr txBox="1">
            <a:spLocks noGrp="1"/>
          </p:cNvSpPr>
          <p:nvPr>
            <p:ph type="title"/>
          </p:nvPr>
        </p:nvSpPr>
        <p:spPr>
          <a:xfrm>
            <a:off x="830125" y="708666"/>
            <a:ext cx="4950900" cy="5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OUTPUT</a:t>
            </a:r>
            <a:endParaRPr dirty="0"/>
          </a:p>
        </p:txBody>
      </p:sp>
      <p:sp>
        <p:nvSpPr>
          <p:cNvPr id="1219" name="Google Shape;1219;p48"/>
          <p:cNvSpPr txBox="1">
            <a:spLocks noGrp="1"/>
          </p:cNvSpPr>
          <p:nvPr>
            <p:ph type="subTitle" idx="1"/>
          </p:nvPr>
        </p:nvSpPr>
        <p:spPr>
          <a:xfrm>
            <a:off x="880131" y="1292569"/>
            <a:ext cx="6340476" cy="55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The accuracy on our custom dataset trained model.</a:t>
            </a:r>
            <a:endParaRPr sz="2000" dirty="0"/>
          </a:p>
        </p:txBody>
      </p:sp>
      <p:cxnSp>
        <p:nvCxnSpPr>
          <p:cNvPr id="1220" name="Google Shape;1220;p48"/>
          <p:cNvCxnSpPr/>
          <p:nvPr/>
        </p:nvCxnSpPr>
        <p:spPr>
          <a:xfrm>
            <a:off x="732613" y="822769"/>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sp>
        <p:nvSpPr>
          <p:cNvPr id="1221" name="Google Shape;1221;p48"/>
          <p:cNvSpPr/>
          <p:nvPr/>
        </p:nvSpPr>
        <p:spPr>
          <a:xfrm>
            <a:off x="2344000" y="-38335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7552350" y="-183100"/>
            <a:ext cx="929700" cy="929700"/>
          </a:xfrm>
          <a:prstGeom prst="ellipse">
            <a:avLst/>
          </a:prstGeom>
          <a:gradFill>
            <a:gsLst>
              <a:gs pos="0">
                <a:schemeClr val="dk1"/>
              </a:gs>
              <a:gs pos="100000">
                <a:srgbClr val="2E2E8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FF357339-0E41-D988-4E9D-7C2BD16910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062617"/>
            <a:ext cx="4096215" cy="2894888"/>
          </a:xfrm>
          <a:prstGeom prst="rect">
            <a:avLst/>
          </a:prstGeom>
        </p:spPr>
      </p:pic>
      <p:pic>
        <p:nvPicPr>
          <p:cNvPr id="3" name="Picture 2">
            <a:extLst>
              <a:ext uri="{FF2B5EF4-FFF2-40B4-BE49-F238E27FC236}">
                <a16:creationId xmlns:a16="http://schemas.microsoft.com/office/drawing/2014/main" id="{DAC601EA-9A37-38A4-D9EA-257725B4DFE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93628" y="2062617"/>
            <a:ext cx="4096216" cy="2807839"/>
          </a:xfrm>
          <a:prstGeom prst="rect">
            <a:avLst/>
          </a:prstGeom>
        </p:spPr>
      </p:pic>
    </p:spTree>
    <p:extLst>
      <p:ext uri="{BB962C8B-B14F-4D97-AF65-F5344CB8AC3E}">
        <p14:creationId xmlns:p14="http://schemas.microsoft.com/office/powerpoint/2010/main" val="347782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31262" y="28647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sz="2800" dirty="0"/>
              <a:t>CONCLUSION</a:t>
            </a:r>
          </a:p>
        </p:txBody>
      </p:sp>
      <p:sp>
        <p:nvSpPr>
          <p:cNvPr id="770" name="Google Shape;770;p34"/>
          <p:cNvSpPr txBox="1">
            <a:spLocks noGrp="1"/>
          </p:cNvSpPr>
          <p:nvPr>
            <p:ph type="title" idx="2"/>
          </p:nvPr>
        </p:nvSpPr>
        <p:spPr>
          <a:xfrm>
            <a:off x="3540550" y="1473825"/>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cxnSp>
        <p:nvCxnSpPr>
          <p:cNvPr id="771" name="Google Shape;771;p34"/>
          <p:cNvCxnSpPr/>
          <p:nvPr/>
        </p:nvCxnSpPr>
        <p:spPr>
          <a:xfrm>
            <a:off x="3394713" y="1604516"/>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3966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95"/>
        <p:cNvGrpSpPr/>
        <p:nvPr/>
      </p:nvGrpSpPr>
      <p:grpSpPr>
        <a:xfrm>
          <a:off x="0" y="0"/>
          <a:ext cx="0" cy="0"/>
          <a:chOff x="0" y="0"/>
          <a:chExt cx="0" cy="0"/>
        </a:xfrm>
      </p:grpSpPr>
      <p:sp>
        <p:nvSpPr>
          <p:cNvPr id="9" name="Rectangle 8">
            <a:extLst>
              <a:ext uri="{FF2B5EF4-FFF2-40B4-BE49-F238E27FC236}">
                <a16:creationId xmlns:a16="http://schemas.microsoft.com/office/drawing/2014/main" id="{0E99ED6D-365F-4CAE-942F-ECA78F74B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6D6D492D-B8CA-D78B-47C4-35164B8DC3D3}"/>
              </a:ext>
            </a:extLst>
          </p:cNvPr>
          <p:cNvSpPr txBox="1"/>
          <p:nvPr/>
        </p:nvSpPr>
        <p:spPr>
          <a:xfrm>
            <a:off x="482600" y="1569395"/>
            <a:ext cx="7504429" cy="6983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60033" indent="-260033">
              <a:spcAft>
                <a:spcPts val="600"/>
              </a:spcAft>
              <a:buFont typeface="Arial" panose="020B0604020202020204" pitchFamily="34" charset="0"/>
              <a:buChar char="•"/>
            </a:pPr>
            <a:endParaRPr lang="en-IN" sz="1638" b="0" i="0" u="none" strike="noStrike" cap="none">
              <a:solidFill>
                <a:schemeClr val="accent1"/>
              </a:solidFill>
              <a:latin typeface="Courier New"/>
              <a:ea typeface="Arial"/>
              <a:cs typeface="Arial"/>
              <a:sym typeface="Arial"/>
            </a:endParaRPr>
          </a:p>
          <a:p>
            <a:pPr marL="285750" indent="-285750">
              <a:spcAft>
                <a:spcPts val="600"/>
              </a:spcAft>
              <a:buFont typeface="Arial" panose="020B0604020202020204" pitchFamily="34" charset="0"/>
              <a:buChar char="•"/>
            </a:pPr>
            <a:endParaRPr lang="en-US" sz="1800">
              <a:solidFill>
                <a:schemeClr val="accent1"/>
              </a:solidFill>
              <a:latin typeface="Courier New"/>
            </a:endParaRPr>
          </a:p>
        </p:txBody>
      </p:sp>
      <p:sp>
        <p:nvSpPr>
          <p:cNvPr id="2" name="TextBox 1">
            <a:extLst>
              <a:ext uri="{FF2B5EF4-FFF2-40B4-BE49-F238E27FC236}">
                <a16:creationId xmlns:a16="http://schemas.microsoft.com/office/drawing/2014/main" id="{7351A4E8-AFCC-834D-054E-C3C46443068E}"/>
              </a:ext>
            </a:extLst>
          </p:cNvPr>
          <p:cNvSpPr txBox="1"/>
          <p:nvPr/>
        </p:nvSpPr>
        <p:spPr>
          <a:xfrm>
            <a:off x="575609" y="1507119"/>
            <a:ext cx="7293002" cy="2554545"/>
          </a:xfrm>
          <a:prstGeom prst="rect">
            <a:avLst/>
          </a:prstGeom>
          <a:noFill/>
        </p:spPr>
        <p:txBody>
          <a:bodyPr wrap="square" lIns="91440" tIns="45720" rIns="91440" bIns="45720" rtlCol="0" anchor="t">
            <a:spAutoFit/>
          </a:bodyPr>
          <a:lstStyle/>
          <a:p>
            <a:pPr marL="259715" indent="-259715">
              <a:spcAft>
                <a:spcPts val="600"/>
              </a:spcAft>
              <a:buFont typeface="Arial"/>
              <a:buChar char="•"/>
            </a:pPr>
            <a:r>
              <a:rPr lang="en-IN" sz="2000" i="0" u="none" strike="noStrike" cap="none" dirty="0">
                <a:solidFill>
                  <a:schemeClr val="tx1"/>
                </a:solidFill>
                <a:latin typeface="Times New Roman"/>
                <a:ea typeface="Arial"/>
                <a:cs typeface="Arial"/>
                <a:sym typeface="Arial"/>
              </a:rPr>
              <a:t>Real-time traffic monitoring using a camera and Raspberry Pi</a:t>
            </a:r>
            <a:endParaRPr lang="en-US" sz="2000" i="0" u="none" strike="noStrike" cap="none">
              <a:solidFill>
                <a:schemeClr val="tx1"/>
              </a:solidFill>
              <a:latin typeface="Times New Roman"/>
              <a:ea typeface="Arial"/>
              <a:cs typeface="Arial"/>
            </a:endParaRPr>
          </a:p>
          <a:p>
            <a:pPr marL="259715" indent="-259715">
              <a:spcAft>
                <a:spcPts val="600"/>
              </a:spcAft>
              <a:buFont typeface="Arial"/>
              <a:buChar char="•"/>
            </a:pPr>
            <a:r>
              <a:rPr lang="en-IN" sz="2000" i="0" u="none" strike="noStrike" cap="none" dirty="0">
                <a:solidFill>
                  <a:schemeClr val="tx1"/>
                </a:solidFill>
                <a:latin typeface="Times New Roman"/>
                <a:ea typeface="Arial"/>
                <a:cs typeface="Arial"/>
                <a:sym typeface="Arial"/>
              </a:rPr>
              <a:t>Cost-effective solution with no additional hardware installations</a:t>
            </a:r>
            <a:endParaRPr lang="en-IN" sz="2000" i="0" u="none" strike="noStrike" cap="none" dirty="0">
              <a:solidFill>
                <a:schemeClr val="tx1"/>
              </a:solidFill>
              <a:latin typeface="Times New Roman"/>
              <a:ea typeface="Arial"/>
              <a:cs typeface="Arial"/>
            </a:endParaRPr>
          </a:p>
          <a:p>
            <a:pPr marL="259715" indent="-259715">
              <a:spcAft>
                <a:spcPts val="600"/>
              </a:spcAft>
              <a:buFont typeface="Arial"/>
              <a:buChar char="•"/>
            </a:pPr>
            <a:r>
              <a:rPr lang="en-IN" sz="2000" dirty="0">
                <a:solidFill>
                  <a:schemeClr val="tx1"/>
                </a:solidFill>
                <a:latin typeface="Times New Roman"/>
              </a:rPr>
              <a:t>Training the</a:t>
            </a:r>
            <a:r>
              <a:rPr lang="en-IN" sz="2000" i="0" u="none" strike="noStrike" cap="none" dirty="0">
                <a:solidFill>
                  <a:schemeClr val="tx1"/>
                </a:solidFill>
                <a:latin typeface="Times New Roman"/>
                <a:ea typeface="Arial"/>
                <a:cs typeface="Arial"/>
                <a:sym typeface="Arial"/>
              </a:rPr>
              <a:t> model with quick response for optimal signal switching</a:t>
            </a:r>
            <a:endParaRPr lang="en-IN" sz="2000" i="0" u="none" strike="noStrike" cap="none" dirty="0">
              <a:solidFill>
                <a:schemeClr val="tx1"/>
              </a:solidFill>
              <a:latin typeface="Times New Roman"/>
              <a:ea typeface="Arial"/>
              <a:cs typeface="Arial"/>
            </a:endParaRPr>
          </a:p>
          <a:p>
            <a:pPr marL="259715" indent="-259715">
              <a:spcAft>
                <a:spcPts val="600"/>
              </a:spcAft>
              <a:buFont typeface="Arial"/>
              <a:buChar char="•"/>
            </a:pPr>
            <a:r>
              <a:rPr lang="en-IN" sz="2000" i="0" u="none" strike="noStrike" cap="none" dirty="0">
                <a:solidFill>
                  <a:schemeClr val="tx1"/>
                </a:solidFill>
                <a:latin typeface="Times New Roman"/>
                <a:ea typeface="Arial"/>
                <a:cs typeface="Arial"/>
                <a:sym typeface="Arial"/>
              </a:rPr>
              <a:t>Minimizes congestion, reduces wait times, and enhances traffic efficiency in urban and rural areas.</a:t>
            </a:r>
            <a:endParaRPr lang="en-IN" sz="2000" i="0" u="none" strike="noStrike" cap="none" dirty="0">
              <a:solidFill>
                <a:schemeClr val="tx1"/>
              </a:solidFill>
              <a:latin typeface="Times New Roman"/>
              <a:ea typeface="Arial"/>
              <a:cs typeface="Arial"/>
            </a:endParaRPr>
          </a:p>
          <a:p>
            <a:pPr algn="l">
              <a:spcAft>
                <a:spcPts val="600"/>
              </a:spcAft>
            </a:pPr>
            <a:endParaRPr lang="en-IN" sz="2000" b="0" i="0">
              <a:solidFill>
                <a:schemeClr val="tx1"/>
              </a:solidFill>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02BDA02-2371-17C9-5289-1E2C21AA5DDD}"/>
              </a:ext>
            </a:extLst>
          </p:cNvPr>
          <p:cNvSpPr txBox="1"/>
          <p:nvPr/>
        </p:nvSpPr>
        <p:spPr>
          <a:xfrm>
            <a:off x="576856" y="679550"/>
            <a:ext cx="659010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b="1" dirty="0">
                <a:latin typeface="Times New Roman"/>
              </a:rPr>
              <a:t>CONCLUSION</a:t>
            </a:r>
          </a:p>
        </p:txBody>
      </p:sp>
    </p:spTree>
    <p:extLst>
      <p:ext uri="{BB962C8B-B14F-4D97-AF65-F5344CB8AC3E}">
        <p14:creationId xmlns:p14="http://schemas.microsoft.com/office/powerpoint/2010/main" val="3501368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31262" y="2864725"/>
            <a:ext cx="5331338" cy="841800"/>
          </a:xfrm>
          <a:prstGeom prst="rect">
            <a:avLst/>
          </a:prstGeom>
        </p:spPr>
        <p:txBody>
          <a:bodyPr spcFirstLastPara="1" wrap="square" lIns="91425" tIns="91425" rIns="91425" bIns="91425" anchor="ctr" anchorCtr="0">
            <a:noAutofit/>
          </a:bodyPr>
          <a:lstStyle/>
          <a:p>
            <a:r>
              <a:rPr lang="en" sz="2800" dirty="0"/>
              <a:t>LITERATURE SURVEY</a:t>
            </a:r>
          </a:p>
        </p:txBody>
      </p:sp>
      <p:sp>
        <p:nvSpPr>
          <p:cNvPr id="770" name="Google Shape;770;p34"/>
          <p:cNvSpPr txBox="1">
            <a:spLocks noGrp="1"/>
          </p:cNvSpPr>
          <p:nvPr>
            <p:ph type="title" idx="2"/>
          </p:nvPr>
        </p:nvSpPr>
        <p:spPr>
          <a:xfrm>
            <a:off x="3540550" y="1473825"/>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cxnSp>
        <p:nvCxnSpPr>
          <p:cNvPr id="771" name="Google Shape;771;p34"/>
          <p:cNvCxnSpPr/>
          <p:nvPr/>
        </p:nvCxnSpPr>
        <p:spPr>
          <a:xfrm>
            <a:off x="3394713" y="1604516"/>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2614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95">
          <a:extLst>
            <a:ext uri="{FF2B5EF4-FFF2-40B4-BE49-F238E27FC236}">
              <a16:creationId xmlns:a16="http://schemas.microsoft.com/office/drawing/2014/main" id="{02A6251A-60A5-2FA1-34FB-74AB2A824FDE}"/>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BDB181E3-DB22-B553-5245-3B983FA8C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E47430D6-5D16-F0C7-19DE-B0AB0F75FAE5}"/>
              </a:ext>
            </a:extLst>
          </p:cNvPr>
          <p:cNvSpPr txBox="1"/>
          <p:nvPr/>
        </p:nvSpPr>
        <p:spPr>
          <a:xfrm>
            <a:off x="509389" y="359422"/>
            <a:ext cx="750442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IN" sz="2400" dirty="0">
                <a:solidFill>
                  <a:schemeClr val="tx1"/>
                </a:solidFill>
                <a:latin typeface="Times New Roman"/>
              </a:rPr>
              <a:t>LITERATURE SURVEY</a:t>
            </a:r>
          </a:p>
        </p:txBody>
      </p:sp>
      <p:sp>
        <p:nvSpPr>
          <p:cNvPr id="3" name="TextBox 2">
            <a:extLst>
              <a:ext uri="{FF2B5EF4-FFF2-40B4-BE49-F238E27FC236}">
                <a16:creationId xmlns:a16="http://schemas.microsoft.com/office/drawing/2014/main" id="{9F12B63C-9027-EF2F-9A1B-8203EF1093F1}"/>
              </a:ext>
            </a:extLst>
          </p:cNvPr>
          <p:cNvSpPr txBox="1"/>
          <p:nvPr/>
        </p:nvSpPr>
        <p:spPr>
          <a:xfrm>
            <a:off x="509388" y="819300"/>
            <a:ext cx="7504429" cy="43550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IN" dirty="0">
                <a:solidFill>
                  <a:schemeClr val="tx1"/>
                </a:solidFill>
                <a:latin typeface="Times New Roman"/>
              </a:rPr>
              <a:t>[1.] “</a:t>
            </a:r>
            <a:r>
              <a:rPr lang="en-IN" b="1" dirty="0">
                <a:solidFill>
                  <a:srgbClr val="C00000"/>
                </a:solidFill>
                <a:latin typeface="Times New Roman"/>
              </a:rPr>
              <a:t>Ambulance detection using image processing and neural networks</a:t>
            </a:r>
            <a:r>
              <a:rPr lang="en-IN" dirty="0">
                <a:solidFill>
                  <a:schemeClr val="tx1"/>
                </a:solidFill>
                <a:latin typeface="Times New Roman"/>
              </a:rPr>
              <a:t>” by K Agrawal , M K Nigam , S Bhattacharya , Sumathi G – 2021</a:t>
            </a:r>
          </a:p>
          <a:p>
            <a:r>
              <a:rPr lang="en-IN" b="1" dirty="0">
                <a:solidFill>
                  <a:schemeClr val="tx1"/>
                </a:solidFill>
                <a:latin typeface="Times New Roman"/>
              </a:rPr>
              <a:t>Video Clip Capture:</a:t>
            </a:r>
            <a:r>
              <a:rPr lang="en-IN" dirty="0">
                <a:solidFill>
                  <a:schemeClr val="tx1"/>
                </a:solidFill>
                <a:latin typeface="Times New Roman"/>
              </a:rPr>
              <a:t> Utilizes surveillance video clips for quicker processing compared to image-centric systems.</a:t>
            </a:r>
            <a:endParaRPr lang="en-IN">
              <a:solidFill>
                <a:schemeClr val="tx1"/>
              </a:solidFill>
              <a:latin typeface="Times New Roman"/>
            </a:endParaRPr>
          </a:p>
          <a:p>
            <a:r>
              <a:rPr lang="en-IN" b="1" dirty="0">
                <a:solidFill>
                  <a:schemeClr val="tx1"/>
                </a:solidFill>
                <a:latin typeface="Times New Roman"/>
              </a:rPr>
              <a:t>Truck Recognition:</a:t>
            </a:r>
            <a:r>
              <a:rPr lang="en-IN" dirty="0">
                <a:solidFill>
                  <a:schemeClr val="tx1"/>
                </a:solidFill>
                <a:latin typeface="Times New Roman"/>
              </a:rPr>
              <a:t> Identifies trucks from extracted images, directing recognized truck images to a pre-trained model.</a:t>
            </a:r>
            <a:endParaRPr lang="en-IN">
              <a:solidFill>
                <a:schemeClr val="tx1"/>
              </a:solidFill>
              <a:latin typeface="Times New Roman"/>
            </a:endParaRPr>
          </a:p>
          <a:p>
            <a:pPr>
              <a:spcAft>
                <a:spcPts val="600"/>
              </a:spcAft>
            </a:pPr>
            <a:r>
              <a:rPr lang="en-IN" b="1" dirty="0">
                <a:solidFill>
                  <a:schemeClr val="tx1"/>
                </a:solidFill>
                <a:latin typeface="Times New Roman"/>
              </a:rPr>
              <a:t>Ambulance Priority:</a:t>
            </a:r>
            <a:r>
              <a:rPr lang="en-IN" dirty="0">
                <a:solidFill>
                  <a:schemeClr val="tx1"/>
                </a:solidFill>
                <a:latin typeface="Times New Roman"/>
              </a:rPr>
              <a:t> If a truck is confirmed as an ambulance, triggers traffic lights to turn green, prioritizing emergency vehicle movement.</a:t>
            </a:r>
          </a:p>
          <a:p>
            <a:pPr>
              <a:spcAft>
                <a:spcPts val="600"/>
              </a:spcAft>
            </a:pPr>
            <a:endParaRPr lang="en-IN" dirty="0">
              <a:solidFill>
                <a:schemeClr val="tx1"/>
              </a:solidFill>
              <a:latin typeface="Times New Roman"/>
            </a:endParaRPr>
          </a:p>
          <a:p>
            <a:pPr>
              <a:spcAft>
                <a:spcPts val="600"/>
              </a:spcAft>
            </a:pPr>
            <a:r>
              <a:rPr lang="en-IN" dirty="0">
                <a:solidFill>
                  <a:schemeClr val="tx1"/>
                </a:solidFill>
                <a:latin typeface="Times New Roman"/>
              </a:rPr>
              <a:t>[2.] “</a:t>
            </a:r>
            <a:r>
              <a:rPr lang="en-IN" b="1" dirty="0">
                <a:solidFill>
                  <a:srgbClr val="C00000"/>
                </a:solidFill>
                <a:latin typeface="Times New Roman"/>
              </a:rPr>
              <a:t>Smart Control of Traffic Light Using Artificial Intelligence</a:t>
            </a:r>
            <a:r>
              <a:rPr lang="en-IN" dirty="0">
                <a:solidFill>
                  <a:schemeClr val="tx1"/>
                </a:solidFill>
                <a:latin typeface="Times New Roman"/>
              </a:rPr>
              <a:t>” by Mihir M Gandhi, Devansh S Solanki, </a:t>
            </a:r>
            <a:r>
              <a:rPr lang="en-IN" err="1">
                <a:solidFill>
                  <a:schemeClr val="tx1"/>
                </a:solidFill>
                <a:latin typeface="Times New Roman"/>
              </a:rPr>
              <a:t>Rutwij</a:t>
            </a:r>
            <a:r>
              <a:rPr lang="en-IN" dirty="0">
                <a:solidFill>
                  <a:schemeClr val="tx1"/>
                </a:solidFill>
                <a:latin typeface="Times New Roman"/>
              </a:rPr>
              <a:t> S </a:t>
            </a:r>
            <a:r>
              <a:rPr lang="en-IN" err="1">
                <a:solidFill>
                  <a:schemeClr val="tx1"/>
                </a:solidFill>
                <a:latin typeface="Times New Roman"/>
              </a:rPr>
              <a:t>Daptardar</a:t>
            </a:r>
            <a:r>
              <a:rPr lang="en-IN" dirty="0">
                <a:solidFill>
                  <a:schemeClr val="tx1"/>
                </a:solidFill>
                <a:latin typeface="Times New Roman"/>
              </a:rPr>
              <a:t>, Nirmala Shinde </a:t>
            </a:r>
            <a:r>
              <a:rPr lang="en-IN" err="1">
                <a:solidFill>
                  <a:schemeClr val="tx1"/>
                </a:solidFill>
                <a:latin typeface="Times New Roman"/>
              </a:rPr>
              <a:t>Baloorkar</a:t>
            </a:r>
            <a:r>
              <a:rPr lang="en-IN" dirty="0">
                <a:solidFill>
                  <a:schemeClr val="tx1"/>
                </a:solidFill>
                <a:latin typeface="Times New Roman"/>
              </a:rPr>
              <a:t>. – 2020</a:t>
            </a:r>
          </a:p>
          <a:p>
            <a:r>
              <a:rPr lang="en-IN" b="1" dirty="0">
                <a:solidFill>
                  <a:schemeClr val="tx1"/>
                </a:solidFill>
                <a:latin typeface="Times New Roman"/>
              </a:rPr>
              <a:t>Real-time Traffic Monitoring:</a:t>
            </a:r>
            <a:r>
              <a:rPr lang="en-IN" dirty="0">
                <a:solidFill>
                  <a:schemeClr val="tx1"/>
                </a:solidFill>
                <a:latin typeface="Times New Roman"/>
              </a:rPr>
              <a:t> Utilizes image processing and YOLO-based object detection on CCTV images to calculate live traffic density at intersections.</a:t>
            </a:r>
            <a:endParaRPr lang="en-IN">
              <a:solidFill>
                <a:schemeClr val="tx1"/>
              </a:solidFill>
              <a:latin typeface="Times New Roman"/>
            </a:endParaRPr>
          </a:p>
          <a:p>
            <a:r>
              <a:rPr lang="en-IN" b="1" dirty="0">
                <a:solidFill>
                  <a:schemeClr val="tx1"/>
                </a:solidFill>
                <a:latin typeface="Times New Roman"/>
              </a:rPr>
              <a:t>Vehicle Counting:</a:t>
            </a:r>
            <a:r>
              <a:rPr lang="en-IN" dirty="0">
                <a:solidFill>
                  <a:schemeClr val="tx1"/>
                </a:solidFill>
                <a:latin typeface="Times New Roman"/>
              </a:rPr>
              <a:t> The system counts cars, bicycles, buses, and trucks, providing key data for determining overall traffic density.</a:t>
            </a:r>
            <a:endParaRPr lang="en-IN">
              <a:solidFill>
                <a:schemeClr val="tx1"/>
              </a:solidFill>
              <a:latin typeface="Times New Roman"/>
            </a:endParaRPr>
          </a:p>
          <a:p>
            <a:pPr>
              <a:spcAft>
                <a:spcPts val="600"/>
              </a:spcAft>
            </a:pPr>
            <a:r>
              <a:rPr lang="en-IN" b="1" dirty="0">
                <a:solidFill>
                  <a:schemeClr val="tx1"/>
                </a:solidFill>
                <a:latin typeface="Times New Roman"/>
              </a:rPr>
              <a:t>Signal Switching Algorithm:</a:t>
            </a:r>
            <a:r>
              <a:rPr lang="en-IN" dirty="0">
                <a:solidFill>
                  <a:schemeClr val="tx1"/>
                </a:solidFill>
                <a:latin typeface="Times New Roman"/>
              </a:rPr>
              <a:t> Adjusts green signal timers based on traffic density, ensuring efficient traffic flow. Limits on green signal time prevent lanes from being overlooked.</a:t>
            </a:r>
            <a:endParaRPr lang="en-IN">
              <a:solidFill>
                <a:schemeClr val="tx1"/>
              </a:solidFill>
              <a:latin typeface="Times New Roman"/>
            </a:endParaRPr>
          </a:p>
          <a:p>
            <a:pPr>
              <a:spcAft>
                <a:spcPts val="600"/>
              </a:spcAft>
            </a:pPr>
            <a:endParaRPr lang="en-IN" dirty="0">
              <a:solidFill>
                <a:schemeClr val="tx1"/>
              </a:solidFill>
              <a:latin typeface="Times New Roman"/>
            </a:endParaRPr>
          </a:p>
        </p:txBody>
      </p:sp>
    </p:spTree>
    <p:extLst>
      <p:ext uri="{BB962C8B-B14F-4D97-AF65-F5344CB8AC3E}">
        <p14:creationId xmlns:p14="http://schemas.microsoft.com/office/powerpoint/2010/main" val="1578754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95">
          <a:extLst>
            <a:ext uri="{FF2B5EF4-FFF2-40B4-BE49-F238E27FC236}">
              <a16:creationId xmlns:a16="http://schemas.microsoft.com/office/drawing/2014/main" id="{C23353A5-3635-B0DF-040D-E9C5539AF2AD}"/>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F04E986F-4870-6954-BEC8-C00F7BEDA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06251D30-132F-D43F-5CFD-9997CE5B7F24}"/>
              </a:ext>
            </a:extLst>
          </p:cNvPr>
          <p:cNvSpPr txBox="1"/>
          <p:nvPr/>
        </p:nvSpPr>
        <p:spPr>
          <a:xfrm>
            <a:off x="509389" y="359422"/>
            <a:ext cx="750442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IN" sz="2400" dirty="0">
                <a:solidFill>
                  <a:schemeClr val="tx1"/>
                </a:solidFill>
                <a:latin typeface="Times New Roman"/>
              </a:rPr>
              <a:t>LITERATURE SURVEY</a:t>
            </a:r>
          </a:p>
        </p:txBody>
      </p:sp>
      <p:sp>
        <p:nvSpPr>
          <p:cNvPr id="3" name="TextBox 2">
            <a:extLst>
              <a:ext uri="{FF2B5EF4-FFF2-40B4-BE49-F238E27FC236}">
                <a16:creationId xmlns:a16="http://schemas.microsoft.com/office/drawing/2014/main" id="{F713A2D3-C029-863E-06AF-4316047A92E7}"/>
              </a:ext>
            </a:extLst>
          </p:cNvPr>
          <p:cNvSpPr txBox="1"/>
          <p:nvPr/>
        </p:nvSpPr>
        <p:spPr>
          <a:xfrm>
            <a:off x="509388" y="819300"/>
            <a:ext cx="7504429" cy="46320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IN" dirty="0">
                <a:solidFill>
                  <a:schemeClr val="tx1"/>
                </a:solidFill>
                <a:latin typeface="Times New Roman"/>
              </a:rPr>
              <a:t>[3.] “</a:t>
            </a:r>
            <a:r>
              <a:rPr lang="en-IN" b="1" dirty="0">
                <a:solidFill>
                  <a:srgbClr val="C00000"/>
                </a:solidFill>
                <a:latin typeface="Times New Roman"/>
              </a:rPr>
              <a:t>Smart Ambulance and Traffic Controlling System</a:t>
            </a:r>
            <a:r>
              <a:rPr lang="en-IN" dirty="0">
                <a:solidFill>
                  <a:schemeClr val="tx1"/>
                </a:solidFill>
                <a:latin typeface="Times New Roman"/>
              </a:rPr>
              <a:t>” by  Sudhakara H M, Girish H. R, Kumara Swamy N. R, J. Vinay Kumar4 and Sachin Kumar. M – 2020</a:t>
            </a:r>
            <a:endParaRPr lang="en-US" dirty="0">
              <a:solidFill>
                <a:schemeClr val="tx1"/>
              </a:solidFill>
              <a:latin typeface="Times New Roman"/>
            </a:endParaRPr>
          </a:p>
          <a:p>
            <a:r>
              <a:rPr lang="en-IN" dirty="0">
                <a:solidFill>
                  <a:schemeClr val="tx1"/>
                </a:solidFill>
                <a:latin typeface="Times New Roman"/>
              </a:rPr>
              <a:t>The proposed system combines image acquisition, processing, feature extraction, and intelligent decision-making for real-time traffic management. Using cameras, it accurately classifies congestion, accidents, and roadblocks, providing dynamic solutions like traffic redirection. Real-world evaluations show effective performance, reducing congestion and enhancing urban safety through timely interventions.</a:t>
            </a:r>
          </a:p>
          <a:p>
            <a:pPr>
              <a:spcAft>
                <a:spcPts val="600"/>
              </a:spcAft>
            </a:pPr>
            <a:endParaRPr lang="en-IN" dirty="0">
              <a:solidFill>
                <a:schemeClr val="tx1"/>
              </a:solidFill>
              <a:latin typeface="Times New Roman"/>
            </a:endParaRPr>
          </a:p>
          <a:p>
            <a:pPr algn="just"/>
            <a:r>
              <a:rPr lang="en-IN" dirty="0">
                <a:solidFill>
                  <a:schemeClr val="tx1"/>
                </a:solidFill>
                <a:latin typeface="Times New Roman"/>
              </a:rPr>
              <a:t>[4.] "</a:t>
            </a:r>
            <a:r>
              <a:rPr lang="en-IN" b="1" dirty="0">
                <a:solidFill>
                  <a:srgbClr val="C00000"/>
                </a:solidFill>
                <a:latin typeface="Times New Roman"/>
                <a:cs typeface="Times New Roman"/>
              </a:rPr>
              <a:t>A Review: Smart Ambulance and Traffic Controlling System</a:t>
            </a:r>
            <a:r>
              <a:rPr lang="en-IN" b="1" dirty="0">
                <a:solidFill>
                  <a:schemeClr val="tx1"/>
                </a:solidFill>
                <a:latin typeface="Times New Roman"/>
                <a:cs typeface="Times New Roman"/>
              </a:rPr>
              <a:t>"</a:t>
            </a:r>
            <a:r>
              <a:rPr lang="en-IN" dirty="0">
                <a:solidFill>
                  <a:schemeClr val="tx1"/>
                </a:solidFill>
                <a:latin typeface="Times New Roman"/>
                <a:cs typeface="Times New Roman"/>
              </a:rPr>
              <a:t> by Sudhakara H M, Girish H. R, Kumara Swamy N. R, J. Vinay Kumar4 and Sachin Kumar. M</a:t>
            </a:r>
          </a:p>
          <a:p>
            <a:pPr algn="just"/>
            <a:r>
              <a:rPr lang="en-IN" dirty="0">
                <a:solidFill>
                  <a:schemeClr val="tx1"/>
                </a:solidFill>
                <a:latin typeface="Times New Roman"/>
                <a:cs typeface="Times New Roman"/>
              </a:rPr>
              <a:t>The proposed system involves the use of RFID technology, GPS tracking, and a cloud-based control system. It leverages real-time data to make traffic signal adjustments, allowing emergency vehicles to navigate through congested traffic efficiently. The paper also references related works in the field, discussing different approaches and technologies used in similar systems. The conclusion emphasizes the significance of the proposed system in reducing response time for emergency vehicles and ultimately saving lives. The authors discuss the integration of RFID, GPS, and cloud-based technologies to create a comprehensive and effective traffic management solution.</a:t>
            </a:r>
            <a:endParaRPr lang="en-IN">
              <a:solidFill>
                <a:schemeClr val="tx1"/>
              </a:solidFill>
            </a:endParaRPr>
          </a:p>
          <a:p>
            <a:pPr>
              <a:spcAft>
                <a:spcPts val="600"/>
              </a:spcAft>
            </a:pPr>
            <a:br>
              <a:rPr lang="en-US" dirty="0"/>
            </a:br>
            <a:endParaRPr lang="en-US" dirty="0"/>
          </a:p>
          <a:p>
            <a:pPr>
              <a:spcAft>
                <a:spcPts val="600"/>
              </a:spcAft>
            </a:pPr>
            <a:endParaRPr lang="en-IN" dirty="0">
              <a:solidFill>
                <a:schemeClr val="tx1"/>
              </a:solidFill>
              <a:latin typeface="Times New Roman"/>
            </a:endParaRPr>
          </a:p>
        </p:txBody>
      </p:sp>
    </p:spTree>
    <p:extLst>
      <p:ext uri="{BB962C8B-B14F-4D97-AF65-F5344CB8AC3E}">
        <p14:creationId xmlns:p14="http://schemas.microsoft.com/office/powerpoint/2010/main" val="5554350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68">
          <a:extLst>
            <a:ext uri="{FF2B5EF4-FFF2-40B4-BE49-F238E27FC236}">
              <a16:creationId xmlns:a16="http://schemas.microsoft.com/office/drawing/2014/main" id="{73C288E4-B755-D02F-0ACB-69C4F09EE54B}"/>
            </a:ext>
          </a:extLst>
        </p:cNvPr>
        <p:cNvGrpSpPr/>
        <p:nvPr/>
      </p:nvGrpSpPr>
      <p:grpSpPr>
        <a:xfrm>
          <a:off x="0" y="0"/>
          <a:ext cx="0" cy="0"/>
          <a:chOff x="0" y="0"/>
          <a:chExt cx="0" cy="0"/>
        </a:xfrm>
      </p:grpSpPr>
      <p:sp>
        <p:nvSpPr>
          <p:cNvPr id="769" name="Google Shape;769;p34">
            <a:extLst>
              <a:ext uri="{FF2B5EF4-FFF2-40B4-BE49-F238E27FC236}">
                <a16:creationId xmlns:a16="http://schemas.microsoft.com/office/drawing/2014/main" id="{BFA8E6C4-C484-FAFB-0D30-9145E5E1B4D8}"/>
              </a:ext>
            </a:extLst>
          </p:cNvPr>
          <p:cNvSpPr txBox="1">
            <a:spLocks noGrp="1"/>
          </p:cNvSpPr>
          <p:nvPr>
            <p:ph type="title"/>
          </p:nvPr>
        </p:nvSpPr>
        <p:spPr>
          <a:xfrm>
            <a:off x="2924961" y="2038729"/>
            <a:ext cx="5331338" cy="841800"/>
          </a:xfrm>
          <a:prstGeom prst="rect">
            <a:avLst/>
          </a:prstGeom>
        </p:spPr>
        <p:txBody>
          <a:bodyPr spcFirstLastPara="1" wrap="square" lIns="91425" tIns="91425" rIns="91425" bIns="91425" anchor="ctr" anchorCtr="0">
            <a:noAutofit/>
          </a:bodyPr>
          <a:lstStyle/>
          <a:p>
            <a:r>
              <a:rPr lang="en" sz="3200" dirty="0"/>
              <a:t>REFERENCES</a:t>
            </a:r>
            <a:endParaRPr lang="en-US" sz="3200"/>
          </a:p>
        </p:txBody>
      </p:sp>
      <p:grpSp>
        <p:nvGrpSpPr>
          <p:cNvPr id="772" name="Google Shape;772;p34">
            <a:extLst>
              <a:ext uri="{FF2B5EF4-FFF2-40B4-BE49-F238E27FC236}">
                <a16:creationId xmlns:a16="http://schemas.microsoft.com/office/drawing/2014/main" id="{45402581-1C44-C88C-F95A-19A5F227A903}"/>
              </a:ext>
            </a:extLst>
          </p:cNvPr>
          <p:cNvGrpSpPr/>
          <p:nvPr/>
        </p:nvGrpSpPr>
        <p:grpSpPr>
          <a:xfrm>
            <a:off x="-342250" y="307775"/>
            <a:ext cx="3265825" cy="5144600"/>
            <a:chOff x="218875" y="-56400"/>
            <a:chExt cx="3265825" cy="5144600"/>
          </a:xfrm>
        </p:grpSpPr>
        <p:sp>
          <p:nvSpPr>
            <p:cNvPr id="773" name="Google Shape;773;p34">
              <a:extLst>
                <a:ext uri="{FF2B5EF4-FFF2-40B4-BE49-F238E27FC236}">
                  <a16:creationId xmlns:a16="http://schemas.microsoft.com/office/drawing/2014/main" id="{2AF476D0-F8CD-757C-2ACA-1664994B60CA}"/>
                </a:ext>
              </a:extLst>
            </p:cNvPr>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a:extLst>
                <a:ext uri="{FF2B5EF4-FFF2-40B4-BE49-F238E27FC236}">
                  <a16:creationId xmlns:a16="http://schemas.microsoft.com/office/drawing/2014/main" id="{A639BB4D-C784-0CCF-96E5-F043E97854D7}"/>
                </a:ext>
              </a:extLst>
            </p:cNvPr>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a:extLst>
                <a:ext uri="{FF2B5EF4-FFF2-40B4-BE49-F238E27FC236}">
                  <a16:creationId xmlns:a16="http://schemas.microsoft.com/office/drawing/2014/main" id="{79056C50-DDB3-FA99-5289-F2EE365BEA95}"/>
                </a:ext>
              </a:extLst>
            </p:cNvPr>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a:extLst>
                <a:ext uri="{FF2B5EF4-FFF2-40B4-BE49-F238E27FC236}">
                  <a16:creationId xmlns:a16="http://schemas.microsoft.com/office/drawing/2014/main" id="{BD70F6BD-D636-3E98-8811-C8E84158F048}"/>
                </a:ext>
              </a:extLst>
            </p:cNvPr>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a:extLst>
                <a:ext uri="{FF2B5EF4-FFF2-40B4-BE49-F238E27FC236}">
                  <a16:creationId xmlns:a16="http://schemas.microsoft.com/office/drawing/2014/main" id="{2A5B09A7-7B65-6FC5-AE84-21D5E0A5AE3F}"/>
                </a:ext>
              </a:extLst>
            </p:cNvPr>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a:extLst>
                <a:ext uri="{FF2B5EF4-FFF2-40B4-BE49-F238E27FC236}">
                  <a16:creationId xmlns:a16="http://schemas.microsoft.com/office/drawing/2014/main" id="{941EFD44-1668-5119-8E12-DB23033304D5}"/>
                </a:ext>
              </a:extLst>
            </p:cNvPr>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a:extLst>
                <a:ext uri="{FF2B5EF4-FFF2-40B4-BE49-F238E27FC236}">
                  <a16:creationId xmlns:a16="http://schemas.microsoft.com/office/drawing/2014/main" id="{9E4DBC57-32B4-5A35-E762-716D06845C45}"/>
                </a:ext>
              </a:extLst>
            </p:cNvPr>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a:extLst>
                <a:ext uri="{FF2B5EF4-FFF2-40B4-BE49-F238E27FC236}">
                  <a16:creationId xmlns:a16="http://schemas.microsoft.com/office/drawing/2014/main" id="{52BAB710-CA47-99A1-FB90-CD5976FC3423}"/>
                </a:ext>
              </a:extLst>
            </p:cNvPr>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a:extLst>
                <a:ext uri="{FF2B5EF4-FFF2-40B4-BE49-F238E27FC236}">
                  <a16:creationId xmlns:a16="http://schemas.microsoft.com/office/drawing/2014/main" id="{E763A0B1-FE9F-4782-B389-391A6AD6BC1C}"/>
                </a:ext>
              </a:extLst>
            </p:cNvPr>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a:extLst>
                <a:ext uri="{FF2B5EF4-FFF2-40B4-BE49-F238E27FC236}">
                  <a16:creationId xmlns:a16="http://schemas.microsoft.com/office/drawing/2014/main" id="{994978DC-4EB5-5BC7-CD3C-A4CABBEE3003}"/>
                </a:ext>
              </a:extLst>
            </p:cNvPr>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a:extLst>
                <a:ext uri="{FF2B5EF4-FFF2-40B4-BE49-F238E27FC236}">
                  <a16:creationId xmlns:a16="http://schemas.microsoft.com/office/drawing/2014/main" id="{3851CFE8-60CB-A9C8-BF99-5D9300B64111}"/>
                </a:ext>
              </a:extLst>
            </p:cNvPr>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a:extLst>
                <a:ext uri="{FF2B5EF4-FFF2-40B4-BE49-F238E27FC236}">
                  <a16:creationId xmlns:a16="http://schemas.microsoft.com/office/drawing/2014/main" id="{6DA6CF1C-4EEF-1AE1-D372-40DC4FBCFF7B}"/>
                </a:ext>
              </a:extLst>
            </p:cNvPr>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a:extLst>
                <a:ext uri="{FF2B5EF4-FFF2-40B4-BE49-F238E27FC236}">
                  <a16:creationId xmlns:a16="http://schemas.microsoft.com/office/drawing/2014/main" id="{6974ECD5-F764-83D8-6281-42BF1FF298B9}"/>
                </a:ext>
              </a:extLst>
            </p:cNvPr>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a:extLst>
                <a:ext uri="{FF2B5EF4-FFF2-40B4-BE49-F238E27FC236}">
                  <a16:creationId xmlns:a16="http://schemas.microsoft.com/office/drawing/2014/main" id="{B0D9A9AD-D6CD-8DBF-8E81-39E1ABA43DEC}"/>
                </a:ext>
              </a:extLst>
            </p:cNvPr>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a:extLst>
                <a:ext uri="{FF2B5EF4-FFF2-40B4-BE49-F238E27FC236}">
                  <a16:creationId xmlns:a16="http://schemas.microsoft.com/office/drawing/2014/main" id="{5C716E24-4731-20A5-4B55-9D38BE71E39C}"/>
                </a:ext>
              </a:extLst>
            </p:cNvPr>
            <p:cNvGrpSpPr/>
            <p:nvPr/>
          </p:nvGrpSpPr>
          <p:grpSpPr>
            <a:xfrm>
              <a:off x="1307250" y="163250"/>
              <a:ext cx="279600" cy="606150"/>
              <a:chOff x="2170975" y="320750"/>
              <a:chExt cx="279600" cy="606150"/>
            </a:xfrm>
          </p:grpSpPr>
          <p:sp>
            <p:nvSpPr>
              <p:cNvPr id="792" name="Google Shape;792;p34">
                <a:extLst>
                  <a:ext uri="{FF2B5EF4-FFF2-40B4-BE49-F238E27FC236}">
                    <a16:creationId xmlns:a16="http://schemas.microsoft.com/office/drawing/2014/main" id="{FE462B3E-8512-AE5F-3509-CA4EE5404946}"/>
                  </a:ext>
                </a:extLst>
              </p:cNvPr>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a:extLst>
                  <a:ext uri="{FF2B5EF4-FFF2-40B4-BE49-F238E27FC236}">
                    <a16:creationId xmlns:a16="http://schemas.microsoft.com/office/drawing/2014/main" id="{8BD3898B-B801-97F5-A1D6-B902C55F1A9D}"/>
                  </a:ext>
                </a:extLst>
              </p:cNvPr>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a:extLst>
                <a:ext uri="{FF2B5EF4-FFF2-40B4-BE49-F238E27FC236}">
                  <a16:creationId xmlns:a16="http://schemas.microsoft.com/office/drawing/2014/main" id="{28AF42EE-2371-BB27-A826-B5DA7FD8596B}"/>
                </a:ext>
              </a:extLst>
            </p:cNvPr>
            <p:cNvGrpSpPr/>
            <p:nvPr/>
          </p:nvGrpSpPr>
          <p:grpSpPr>
            <a:xfrm>
              <a:off x="1004275" y="3150050"/>
              <a:ext cx="192300" cy="192300"/>
              <a:chOff x="471450" y="43325"/>
              <a:chExt cx="192300" cy="192300"/>
            </a:xfrm>
          </p:grpSpPr>
          <p:sp>
            <p:nvSpPr>
              <p:cNvPr id="794" name="Google Shape;794;p34">
                <a:extLst>
                  <a:ext uri="{FF2B5EF4-FFF2-40B4-BE49-F238E27FC236}">
                    <a16:creationId xmlns:a16="http://schemas.microsoft.com/office/drawing/2014/main" id="{F53A3F9B-1D6C-C253-BB9F-6F723DE5BCBA}"/>
                  </a:ext>
                </a:extLst>
              </p:cNvPr>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a:extLst>
                  <a:ext uri="{FF2B5EF4-FFF2-40B4-BE49-F238E27FC236}">
                    <a16:creationId xmlns:a16="http://schemas.microsoft.com/office/drawing/2014/main" id="{3CEB03B7-F391-2332-B87E-1082F391B2C6}"/>
                  </a:ext>
                </a:extLst>
              </p:cNvPr>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a:extLst>
                <a:ext uri="{FF2B5EF4-FFF2-40B4-BE49-F238E27FC236}">
                  <a16:creationId xmlns:a16="http://schemas.microsoft.com/office/drawing/2014/main" id="{FD5E9FF0-E1EB-D959-60C8-7FE2A7850899}"/>
                </a:ext>
              </a:extLst>
            </p:cNvPr>
            <p:cNvGrpSpPr/>
            <p:nvPr/>
          </p:nvGrpSpPr>
          <p:grpSpPr>
            <a:xfrm>
              <a:off x="3292400" y="86800"/>
              <a:ext cx="192300" cy="192300"/>
              <a:chOff x="4587025" y="-72475"/>
              <a:chExt cx="192300" cy="192300"/>
            </a:xfrm>
          </p:grpSpPr>
          <p:sp>
            <p:nvSpPr>
              <p:cNvPr id="796" name="Google Shape;796;p34">
                <a:extLst>
                  <a:ext uri="{FF2B5EF4-FFF2-40B4-BE49-F238E27FC236}">
                    <a16:creationId xmlns:a16="http://schemas.microsoft.com/office/drawing/2014/main" id="{DCA4A97E-24AB-645E-41AE-2AD937610A32}"/>
                  </a:ext>
                </a:extLst>
              </p:cNvPr>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a:extLst>
                  <a:ext uri="{FF2B5EF4-FFF2-40B4-BE49-F238E27FC236}">
                    <a16:creationId xmlns:a16="http://schemas.microsoft.com/office/drawing/2014/main" id="{C2019558-53DB-BF9D-B7E8-CD7A7BFF4DC9}"/>
                  </a:ext>
                </a:extLst>
              </p:cNvPr>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a:extLst>
                <a:ext uri="{FF2B5EF4-FFF2-40B4-BE49-F238E27FC236}">
                  <a16:creationId xmlns:a16="http://schemas.microsoft.com/office/drawing/2014/main" id="{384D8858-F36C-0863-DD8A-7BDA5BD8090F}"/>
                </a:ext>
              </a:extLst>
            </p:cNvPr>
            <p:cNvGrpSpPr/>
            <p:nvPr/>
          </p:nvGrpSpPr>
          <p:grpSpPr>
            <a:xfrm>
              <a:off x="2092050" y="3418875"/>
              <a:ext cx="279600" cy="279600"/>
              <a:chOff x="2712150" y="448150"/>
              <a:chExt cx="279600" cy="279600"/>
            </a:xfrm>
          </p:grpSpPr>
          <p:sp>
            <p:nvSpPr>
              <p:cNvPr id="798" name="Google Shape;798;p34">
                <a:extLst>
                  <a:ext uri="{FF2B5EF4-FFF2-40B4-BE49-F238E27FC236}">
                    <a16:creationId xmlns:a16="http://schemas.microsoft.com/office/drawing/2014/main" id="{29FFEC80-1096-8EE2-4B83-F764768F1D6E}"/>
                  </a:ext>
                </a:extLst>
              </p:cNvPr>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a:extLst>
                  <a:ext uri="{FF2B5EF4-FFF2-40B4-BE49-F238E27FC236}">
                    <a16:creationId xmlns:a16="http://schemas.microsoft.com/office/drawing/2014/main" id="{7109B259-64C5-4229-75A8-CCAB0001842E}"/>
                  </a:ext>
                </a:extLst>
              </p:cNvPr>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a:extLst>
                <a:ext uri="{FF2B5EF4-FFF2-40B4-BE49-F238E27FC236}">
                  <a16:creationId xmlns:a16="http://schemas.microsoft.com/office/drawing/2014/main" id="{245EF591-E8F8-C366-A59E-A2A210982EFB}"/>
                </a:ext>
              </a:extLst>
            </p:cNvPr>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a:extLst>
                <a:ext uri="{FF2B5EF4-FFF2-40B4-BE49-F238E27FC236}">
                  <a16:creationId xmlns:a16="http://schemas.microsoft.com/office/drawing/2014/main" id="{E2223826-DAAF-A8A9-27F2-FC4EF902B950}"/>
                </a:ext>
              </a:extLst>
            </p:cNvPr>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a:extLst>
              <a:ext uri="{FF2B5EF4-FFF2-40B4-BE49-F238E27FC236}">
                <a16:creationId xmlns:a16="http://schemas.microsoft.com/office/drawing/2014/main" id="{06EF3EEB-084C-4739-011E-59711251998C}"/>
              </a:ext>
            </a:extLst>
          </p:cNvPr>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a:extLst>
              <a:ext uri="{FF2B5EF4-FFF2-40B4-BE49-F238E27FC236}">
                <a16:creationId xmlns:a16="http://schemas.microsoft.com/office/drawing/2014/main" id="{C85CC998-78A3-66EC-CF19-9E39C98E7799}"/>
              </a:ext>
            </a:extLst>
          </p:cNvPr>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87394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333375" y="711708"/>
            <a:ext cx="817262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IN" sz="1800" dirty="0">
              <a:solidFill>
                <a:schemeClr val="accent1"/>
              </a:solidFill>
              <a:latin typeface="Courier New"/>
            </a:endParaRPr>
          </a:p>
          <a:p>
            <a:pPr marL="285750" indent="-285750">
              <a:buFont typeface="Arial" panose="020B0604020202020204" pitchFamily="34" charset="0"/>
              <a:buChar char="•"/>
            </a:pPr>
            <a:endParaRPr lang="en-US" sz="1800" dirty="0">
              <a:solidFill>
                <a:schemeClr val="accent1"/>
              </a:solidFill>
              <a:latin typeface="Courier New"/>
            </a:endParaRPr>
          </a:p>
        </p:txBody>
      </p:sp>
      <p:sp>
        <p:nvSpPr>
          <p:cNvPr id="2" name="TextBox 1">
            <a:extLst>
              <a:ext uri="{FF2B5EF4-FFF2-40B4-BE49-F238E27FC236}">
                <a16:creationId xmlns:a16="http://schemas.microsoft.com/office/drawing/2014/main" id="{7351A4E8-AFCC-834D-054E-C3C46443068E}"/>
              </a:ext>
            </a:extLst>
          </p:cNvPr>
          <p:cNvSpPr txBox="1"/>
          <p:nvPr/>
        </p:nvSpPr>
        <p:spPr>
          <a:xfrm>
            <a:off x="268526" y="307374"/>
            <a:ext cx="8214967" cy="4278094"/>
          </a:xfrm>
          <a:prstGeom prst="rect">
            <a:avLst/>
          </a:prstGeom>
          <a:noFill/>
        </p:spPr>
        <p:txBody>
          <a:bodyPr wrap="square" lIns="91440" tIns="45720" rIns="91440" bIns="45720" rtlCol="0" anchor="t">
            <a:spAutoFit/>
          </a:bodyPr>
          <a:lstStyle/>
          <a:p>
            <a:r>
              <a:rPr lang="en-IN" sz="1600" b="1" dirty="0">
                <a:solidFill>
                  <a:schemeClr val="tx1"/>
                </a:solidFill>
                <a:latin typeface="Times New Roman"/>
                <a:cs typeface="Times New Roman"/>
              </a:rPr>
              <a:t>[1] </a:t>
            </a:r>
            <a:r>
              <a:rPr lang="en-IN" sz="1600" dirty="0">
                <a:solidFill>
                  <a:schemeClr val="tx1"/>
                </a:solidFill>
                <a:latin typeface="Times New Roman"/>
              </a:rPr>
              <a:t>K Agrawal , M K Nigam , S Bhattacharya , Sumathi G, "Ambulance detection using image processing and neural networks" in International Conference on Recent Innovations in Arts, Science, and Technology(RIACT)- 2021</a:t>
            </a:r>
            <a:r>
              <a:rPr lang="en-IN" sz="1600" dirty="0">
                <a:solidFill>
                  <a:schemeClr val="tx1"/>
                </a:solidFill>
                <a:latin typeface="Times New Roman"/>
                <a:cs typeface="Times New Roman"/>
              </a:rPr>
              <a:t>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[2] </a:t>
            </a:r>
            <a:r>
              <a:rPr lang="en-IN" sz="1600" dirty="0">
                <a:solidFill>
                  <a:schemeClr val="tx1"/>
                </a:solidFill>
                <a:latin typeface="Times New Roman"/>
              </a:rPr>
              <a:t>Tugay </a:t>
            </a:r>
            <a:r>
              <a:rPr lang="en-IN" sz="1600" dirty="0" err="1">
                <a:solidFill>
                  <a:schemeClr val="tx1"/>
                </a:solidFill>
                <a:latin typeface="Times New Roman"/>
              </a:rPr>
              <a:t>Akca</a:t>
            </a:r>
            <a:r>
              <a:rPr lang="en-IN" sz="1600" dirty="0">
                <a:solidFill>
                  <a:schemeClr val="tx1"/>
                </a:solidFill>
                <a:latin typeface="Times New Roman"/>
              </a:rPr>
              <a:t>, Ozgur Koray </a:t>
            </a:r>
            <a:r>
              <a:rPr lang="en-IN" sz="1600" dirty="0" err="1">
                <a:solidFill>
                  <a:schemeClr val="tx1"/>
                </a:solidFill>
                <a:latin typeface="Times New Roman"/>
              </a:rPr>
              <a:t>Sahingoz</a:t>
            </a:r>
            <a:r>
              <a:rPr lang="en-IN" sz="1600" dirty="0">
                <a:solidFill>
                  <a:schemeClr val="tx1"/>
                </a:solidFill>
                <a:latin typeface="Times New Roman"/>
              </a:rPr>
              <a:t>, Emre </a:t>
            </a:r>
            <a:r>
              <a:rPr lang="en-IN" sz="1600" dirty="0" err="1">
                <a:solidFill>
                  <a:schemeClr val="tx1"/>
                </a:solidFill>
                <a:latin typeface="Times New Roman"/>
              </a:rPr>
              <a:t>Kocyigit</a:t>
            </a:r>
            <a:r>
              <a:rPr lang="en-IN" sz="1600" dirty="0">
                <a:solidFill>
                  <a:schemeClr val="tx1"/>
                </a:solidFill>
                <a:latin typeface="Times New Roman"/>
              </a:rPr>
              <a:t>, </a:t>
            </a:r>
            <a:r>
              <a:rPr lang="en-IN" sz="1600" dirty="0" err="1">
                <a:solidFill>
                  <a:schemeClr val="tx1"/>
                </a:solidFill>
                <a:latin typeface="Times New Roman"/>
              </a:rPr>
              <a:t>Mucahid</a:t>
            </a:r>
            <a:r>
              <a:rPr lang="en-IN" sz="1600" dirty="0">
                <a:solidFill>
                  <a:schemeClr val="tx1"/>
                </a:solidFill>
                <a:latin typeface="Times New Roman"/>
              </a:rPr>
              <a:t> </a:t>
            </a:r>
            <a:r>
              <a:rPr lang="en-IN" sz="1600" dirty="0" err="1">
                <a:solidFill>
                  <a:schemeClr val="tx1"/>
                </a:solidFill>
                <a:latin typeface="Times New Roman"/>
              </a:rPr>
              <a:t>Tozal</a:t>
            </a:r>
            <a:r>
              <a:rPr lang="en-IN" sz="1600" dirty="0">
                <a:solidFill>
                  <a:schemeClr val="tx1"/>
                </a:solidFill>
                <a:latin typeface="Times New Roman"/>
              </a:rPr>
              <a:t>, "Intelligent Ambulance Management System in Smart Cities" in 2020 International Conference on Electrical Engineering (ICEE) September 25-27, 2020, Istanbul, Turkey</a:t>
            </a:r>
          </a:p>
          <a:p>
            <a:endParaRPr lang="en-IN" sz="1600" dirty="0">
              <a:solidFill>
                <a:schemeClr val="tx1"/>
              </a:solidFill>
            </a:endParaRPr>
          </a:p>
          <a:p>
            <a:r>
              <a:rPr lang="en-IN" sz="1600" b="1" dirty="0">
                <a:solidFill>
                  <a:schemeClr val="tx1"/>
                </a:solidFill>
                <a:latin typeface="Times New Roman"/>
                <a:cs typeface="Times New Roman"/>
              </a:rPr>
              <a:t>[3]</a:t>
            </a:r>
            <a:r>
              <a:rPr lang="en-IN" sz="1600" dirty="0">
                <a:solidFill>
                  <a:schemeClr val="tx1"/>
                </a:solidFill>
                <a:latin typeface="Times New Roman"/>
                <a:cs typeface="Times New Roman"/>
              </a:rPr>
              <a:t>Arihant Kamdar, </a:t>
            </a:r>
            <a:r>
              <a:rPr lang="en-IN" sz="1600" dirty="0" err="1">
                <a:solidFill>
                  <a:schemeClr val="tx1"/>
                </a:solidFill>
                <a:latin typeface="Times New Roman"/>
                <a:cs typeface="Times New Roman"/>
              </a:rPr>
              <a:t>Jigarkumar</a:t>
            </a:r>
            <a:r>
              <a:rPr lang="en-IN" sz="1600" dirty="0">
                <a:solidFill>
                  <a:schemeClr val="tx1"/>
                </a:solidFill>
                <a:latin typeface="Times New Roman"/>
                <a:cs typeface="Times New Roman"/>
              </a:rPr>
              <a:t> Shah, "Smart Traffic System using Traffic ow models", in 2021 International Conference on Artificial Intelligence and Smart Systems (ICAIS) (2021)</a:t>
            </a:r>
            <a:r>
              <a:rPr lang="en-IN" sz="1600" b="1" dirty="0">
                <a:solidFill>
                  <a:schemeClr val="tx1"/>
                </a:solidFill>
                <a:latin typeface="Times New Roman"/>
                <a:cs typeface="Times New Roman"/>
              </a:rPr>
              <a:t>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[4] </a:t>
            </a:r>
            <a:r>
              <a:rPr lang="en-IN" sz="1600" dirty="0">
                <a:solidFill>
                  <a:schemeClr val="tx1"/>
                </a:solidFill>
                <a:latin typeface="Times New Roman"/>
              </a:rPr>
              <a:t>Sudhakara H M, Girish H. R, Kumara Swamy N. R, J. Vinay Kumar4 and Sachin Kumar. M, "Smart Ambulance and Traffic Controlling System" in International Journal of Engineering Research &amp; Technology (IJERT) ISSN: 2278-0181– 2020</a:t>
            </a:r>
            <a:r>
              <a:rPr lang="en-IN" sz="1600" dirty="0">
                <a:solidFill>
                  <a:schemeClr val="tx1"/>
                </a:solidFill>
                <a:latin typeface="Times New Roman"/>
                <a:cs typeface="Times New Roman"/>
              </a:rPr>
              <a:t>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[5]</a:t>
            </a:r>
            <a:r>
              <a:rPr lang="en-IN" sz="1600" dirty="0">
                <a:solidFill>
                  <a:schemeClr val="tx1"/>
                </a:solidFill>
                <a:latin typeface="Times New Roman"/>
                <a:cs typeface="Times New Roman"/>
              </a:rPr>
              <a:t>Zoe Bartlett et al, “A Novel Online Dynamic Temporal Context Neural Network Framework for the Prediction of Road Traffic Flow” IEEE Access, vol.7, 2019.</a:t>
            </a:r>
          </a:p>
        </p:txBody>
      </p:sp>
    </p:spTree>
    <p:extLst>
      <p:ext uri="{BB962C8B-B14F-4D97-AF65-F5344CB8AC3E}">
        <p14:creationId xmlns:p14="http://schemas.microsoft.com/office/powerpoint/2010/main" val="23591677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333375" y="711708"/>
            <a:ext cx="817262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endParaRPr lang="en-IN" sz="1800" dirty="0">
              <a:solidFill>
                <a:schemeClr val="accent1"/>
              </a:solidFill>
              <a:latin typeface="Courier New"/>
            </a:endParaRPr>
          </a:p>
          <a:p>
            <a:pPr marL="285750" indent="-285750">
              <a:buFont typeface="Arial" panose="020B0604020202020204" pitchFamily="34" charset="0"/>
              <a:buChar char="•"/>
            </a:pPr>
            <a:endParaRPr lang="en-US" sz="1800" dirty="0">
              <a:solidFill>
                <a:schemeClr val="accent1"/>
              </a:solidFill>
              <a:latin typeface="Courier New"/>
            </a:endParaRPr>
          </a:p>
        </p:txBody>
      </p:sp>
      <p:sp>
        <p:nvSpPr>
          <p:cNvPr id="2" name="TextBox 1">
            <a:extLst>
              <a:ext uri="{FF2B5EF4-FFF2-40B4-BE49-F238E27FC236}">
                <a16:creationId xmlns:a16="http://schemas.microsoft.com/office/drawing/2014/main" id="{7351A4E8-AFCC-834D-054E-C3C46443068E}"/>
              </a:ext>
            </a:extLst>
          </p:cNvPr>
          <p:cNvSpPr txBox="1"/>
          <p:nvPr/>
        </p:nvSpPr>
        <p:spPr>
          <a:xfrm>
            <a:off x="255251" y="371147"/>
            <a:ext cx="8202741" cy="4031873"/>
          </a:xfrm>
          <a:prstGeom prst="rect">
            <a:avLst/>
          </a:prstGeom>
          <a:noFill/>
        </p:spPr>
        <p:txBody>
          <a:bodyPr wrap="square" lIns="91440" tIns="45720" rIns="91440" bIns="45720" rtlCol="0" anchor="t">
            <a:spAutoFit/>
          </a:bodyPr>
          <a:lstStyle/>
          <a:p>
            <a:r>
              <a:rPr lang="en-IN" sz="1600" b="1" dirty="0">
                <a:solidFill>
                  <a:schemeClr val="tx1"/>
                </a:solidFill>
                <a:latin typeface="Times New Roman"/>
                <a:cs typeface="Times New Roman"/>
              </a:rPr>
              <a:t>[6] </a:t>
            </a:r>
            <a:r>
              <a:rPr lang="en-IN" sz="1600" dirty="0">
                <a:solidFill>
                  <a:schemeClr val="tx1"/>
                </a:solidFill>
                <a:latin typeface="Times New Roman"/>
                <a:cs typeface="Times New Roman"/>
              </a:rPr>
              <a:t>Z. Zhao. Chen, </a:t>
            </a:r>
            <a:r>
              <a:rPr lang="en-IN" sz="1600" err="1">
                <a:solidFill>
                  <a:schemeClr val="tx1"/>
                </a:solidFill>
                <a:latin typeface="Times New Roman"/>
                <a:cs typeface="Times New Roman"/>
              </a:rPr>
              <a:t>X.Wu</a:t>
            </a:r>
            <a:r>
              <a:rPr lang="en-IN" sz="1600" dirty="0">
                <a:solidFill>
                  <a:schemeClr val="tx1"/>
                </a:solidFill>
                <a:latin typeface="Times New Roman"/>
                <a:cs typeface="Times New Roman"/>
              </a:rPr>
              <a:t>, P. C. Chen, and J. Liu, ``LSTM network: A deep learning approach for short-term traffic forecast,'' IET Intell. Transp. Syst., vol. 11, no. 2, pp. 6875, Mar. 2017. </a:t>
            </a:r>
            <a:endParaRPr lang="en-US" sz="1600">
              <a:solidFill>
                <a:schemeClr val="tx1"/>
              </a:solidFill>
              <a:latin typeface="Times New Roman"/>
              <a:cs typeface="Times New Roman"/>
            </a:endParaRP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[7] </a:t>
            </a:r>
            <a:r>
              <a:rPr lang="en-IN" sz="1600" dirty="0">
                <a:solidFill>
                  <a:schemeClr val="tx1"/>
                </a:solidFill>
                <a:latin typeface="Times New Roman"/>
                <a:cs typeface="Times New Roman"/>
              </a:rPr>
              <a:t>P. Li, D. Wang, L. Wang, and H. Lu, ``Deep visual tracking: Review and experimental comparison,'' Pattern </a:t>
            </a:r>
            <a:r>
              <a:rPr lang="en-IN" sz="1600" err="1">
                <a:solidFill>
                  <a:schemeClr val="tx1"/>
                </a:solidFill>
                <a:latin typeface="Times New Roman"/>
                <a:cs typeface="Times New Roman"/>
              </a:rPr>
              <a:t>Recognit</a:t>
            </a:r>
            <a:r>
              <a:rPr lang="en-IN" sz="1600" dirty="0">
                <a:solidFill>
                  <a:schemeClr val="tx1"/>
                </a:solidFill>
                <a:latin typeface="Times New Roman"/>
                <a:cs typeface="Times New Roman"/>
              </a:rPr>
              <a:t>., vol. 76, pp. 323338, Apr. 2018.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[8] </a:t>
            </a:r>
            <a:r>
              <a:rPr lang="en-IN" sz="1600" dirty="0">
                <a:solidFill>
                  <a:schemeClr val="tx1"/>
                </a:solidFill>
                <a:latin typeface="Times New Roman"/>
                <a:cs typeface="Times New Roman"/>
              </a:rPr>
              <a:t>P. Wang and J. Di, ``Deep learning-based object classification through multimode </a:t>
            </a:r>
            <a:r>
              <a:rPr lang="en-IN" sz="1600" err="1">
                <a:solidFill>
                  <a:schemeClr val="tx1"/>
                </a:solidFill>
                <a:latin typeface="Times New Roman"/>
                <a:cs typeface="Times New Roman"/>
              </a:rPr>
              <a:t>fiber</a:t>
            </a:r>
            <a:r>
              <a:rPr lang="en-IN" sz="1600" dirty="0">
                <a:solidFill>
                  <a:schemeClr val="tx1"/>
                </a:solidFill>
                <a:latin typeface="Times New Roman"/>
                <a:cs typeface="Times New Roman"/>
              </a:rPr>
              <a:t> via a CNN-architecture </a:t>
            </a:r>
            <a:r>
              <a:rPr lang="en-IN" sz="1600" err="1">
                <a:solidFill>
                  <a:schemeClr val="tx1"/>
                </a:solidFill>
                <a:latin typeface="Times New Roman"/>
                <a:cs typeface="Times New Roman"/>
              </a:rPr>
              <a:t>SpeckleNet</a:t>
            </a:r>
            <a:r>
              <a:rPr lang="en-IN" sz="1600" dirty="0">
                <a:solidFill>
                  <a:schemeClr val="tx1"/>
                </a:solidFill>
                <a:latin typeface="Times New Roman"/>
                <a:cs typeface="Times New Roman"/>
              </a:rPr>
              <a:t>,'' Appl. Opt., vol. 57, no. 28, pp. 82588263, 2018.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[9] </a:t>
            </a:r>
            <a:r>
              <a:rPr lang="en-IN" sz="1600" dirty="0">
                <a:solidFill>
                  <a:schemeClr val="tx1"/>
                </a:solidFill>
                <a:latin typeface="Times New Roman"/>
                <a:cs typeface="Times New Roman"/>
              </a:rPr>
              <a:t>J. Zhao, Z. Zhang, W. Yu, and T.-K. Truong, ``A cascade coupled convolutional neural network guided visual attention method for ship detection from SAR images,'' IEEE Access, vol.6, pp. 5069350708, 2018. </a:t>
            </a:r>
          </a:p>
          <a:p>
            <a:endParaRPr lang="en-IN" sz="1600" dirty="0">
              <a:solidFill>
                <a:schemeClr val="tx1"/>
              </a:solidFill>
              <a:latin typeface="Times New Roman"/>
              <a:cs typeface="Times New Roman"/>
            </a:endParaRPr>
          </a:p>
          <a:p>
            <a:r>
              <a:rPr lang="en-IN" sz="1600" b="1" dirty="0">
                <a:solidFill>
                  <a:schemeClr val="tx1"/>
                </a:solidFill>
                <a:latin typeface="Times New Roman"/>
                <a:cs typeface="Times New Roman"/>
              </a:rPr>
              <a:t>[10] </a:t>
            </a:r>
            <a:r>
              <a:rPr lang="en-IN" sz="1600" dirty="0">
                <a:solidFill>
                  <a:schemeClr val="tx1"/>
                </a:solidFill>
                <a:latin typeface="Times New Roman"/>
                <a:cs typeface="Times New Roman"/>
              </a:rPr>
              <a:t>T. Pamula, ``Road traffic conditions classification based on multilevel filtering of image content using convolutional neural networks,'' IEEE Intel. </a:t>
            </a:r>
            <a:r>
              <a:rPr lang="en-IN" sz="1600" err="1">
                <a:solidFill>
                  <a:schemeClr val="tx1"/>
                </a:solidFill>
                <a:latin typeface="Times New Roman"/>
                <a:cs typeface="Times New Roman"/>
              </a:rPr>
              <a:t>Transp.Syst</a:t>
            </a:r>
            <a:r>
              <a:rPr lang="en-IN" sz="1600" dirty="0">
                <a:solidFill>
                  <a:schemeClr val="tx1"/>
                </a:solidFill>
                <a:latin typeface="Times New Roman"/>
                <a:cs typeface="Times New Roman"/>
              </a:rPr>
              <a:t>. Mag., vol. 10, no. 3, pp. 1121, Jun. 2018</a:t>
            </a:r>
            <a:endParaRPr lang="en-IN" sz="1600">
              <a:solidFill>
                <a:schemeClr val="tx1"/>
              </a:solidFill>
              <a:latin typeface="Times New Roman"/>
              <a:cs typeface="Times New Roman"/>
            </a:endParaRPr>
          </a:p>
        </p:txBody>
      </p:sp>
    </p:spTree>
    <p:extLst>
      <p:ext uri="{BB962C8B-B14F-4D97-AF65-F5344CB8AC3E}">
        <p14:creationId xmlns:p14="http://schemas.microsoft.com/office/powerpoint/2010/main" val="3689862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4" name="TextBox 3">
            <a:extLst>
              <a:ext uri="{FF2B5EF4-FFF2-40B4-BE49-F238E27FC236}">
                <a16:creationId xmlns:a16="http://schemas.microsoft.com/office/drawing/2014/main" id="{6D6D492D-B8CA-D78B-47C4-35164B8DC3D3}"/>
              </a:ext>
            </a:extLst>
          </p:cNvPr>
          <p:cNvSpPr txBox="1"/>
          <p:nvPr/>
        </p:nvSpPr>
        <p:spPr>
          <a:xfrm>
            <a:off x="309726" y="420045"/>
            <a:ext cx="7975053" cy="44319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400" dirty="0">
                <a:latin typeface="+mj-lt"/>
              </a:rPr>
              <a:t>Increasing traffic congestion hampers emergency response times for ambulances.</a:t>
            </a:r>
            <a:br>
              <a:rPr lang="en-US" sz="2400" dirty="0">
                <a:latin typeface="+mj-lt"/>
              </a:rPr>
            </a:br>
            <a:endParaRPr lang="en-US" sz="2400" dirty="0">
              <a:latin typeface="+mj-lt"/>
            </a:endParaRPr>
          </a:p>
          <a:p>
            <a:pPr marL="285750" indent="-285750">
              <a:buFont typeface="Arial" panose="020B0604020202020204" pitchFamily="34" charset="0"/>
              <a:buChar char="•"/>
            </a:pPr>
            <a:r>
              <a:rPr lang="en-US" sz="2400" dirty="0">
                <a:latin typeface="+mj-lt"/>
              </a:rPr>
              <a:t>Manual traffic control systems may delay emergency vehicles, risking lives.</a:t>
            </a:r>
            <a:br>
              <a:rPr lang="en-US" sz="2400" dirty="0">
                <a:latin typeface="+mj-lt"/>
              </a:rPr>
            </a:br>
            <a:endParaRPr lang="en-US" sz="2400" dirty="0">
              <a:latin typeface="+mj-lt"/>
            </a:endParaRPr>
          </a:p>
          <a:p>
            <a:pPr marL="285750" indent="-285750">
              <a:buFont typeface="Arial" panose="020B0604020202020204" pitchFamily="34" charset="0"/>
              <a:buChar char="•"/>
            </a:pPr>
            <a:r>
              <a:rPr lang="en-US" sz="2400" dirty="0">
                <a:latin typeface="+mj-lt"/>
              </a:rPr>
              <a:t>Develop an automated system to detect ambulances in real-time.</a:t>
            </a:r>
            <a:br>
              <a:rPr lang="en-US" sz="2400" dirty="0">
                <a:latin typeface="+mj-lt"/>
              </a:rPr>
            </a:br>
            <a:endParaRPr lang="en-US" sz="2400" dirty="0">
              <a:latin typeface="+mj-lt"/>
            </a:endParaRPr>
          </a:p>
          <a:p>
            <a:pPr marL="285750" indent="-285750">
              <a:buFont typeface="Arial" panose="020B0604020202020204" pitchFamily="34" charset="0"/>
              <a:buChar char="•"/>
            </a:pPr>
            <a:r>
              <a:rPr lang="en-US" sz="2400" dirty="0">
                <a:latin typeface="+mj-lt"/>
              </a:rPr>
              <a:t>Implement a traffic control mechanism to prioritize ambulance routes</a:t>
            </a:r>
            <a:r>
              <a:rPr lang="en-US" sz="1800" dirty="0">
                <a:latin typeface="+mj-lt"/>
              </a:rPr>
              <a:t>.</a:t>
            </a:r>
            <a:br>
              <a:rPr lang="en-US" sz="1800" dirty="0"/>
            </a:br>
            <a:endParaRPr lang="en-US" sz="1800" dirty="0">
              <a:solidFill>
                <a:schemeClr val="accent1"/>
              </a:solidFill>
              <a:latin typeface="Courier New"/>
            </a:endParaRPr>
          </a:p>
        </p:txBody>
      </p:sp>
    </p:spTree>
    <p:extLst>
      <p:ext uri="{BB962C8B-B14F-4D97-AF65-F5344CB8AC3E}">
        <p14:creationId xmlns:p14="http://schemas.microsoft.com/office/powerpoint/2010/main" val="1329570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28;p49">
            <a:extLst>
              <a:ext uri="{FF2B5EF4-FFF2-40B4-BE49-F238E27FC236}">
                <a16:creationId xmlns:a16="http://schemas.microsoft.com/office/drawing/2014/main" id="{E483CB83-E6B6-8E78-DB7B-DD82CFE6FB58}"/>
              </a:ext>
            </a:extLst>
          </p:cNvPr>
          <p:cNvSpPr txBox="1">
            <a:spLocks noGrp="1"/>
          </p:cNvSpPr>
          <p:nvPr>
            <p:ph type="title"/>
          </p:nvPr>
        </p:nvSpPr>
        <p:spPr>
          <a:xfrm>
            <a:off x="2347950" y="2192087"/>
            <a:ext cx="4448100" cy="82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Tree>
    <p:extLst>
      <p:ext uri="{BB962C8B-B14F-4D97-AF65-F5344CB8AC3E}">
        <p14:creationId xmlns:p14="http://schemas.microsoft.com/office/powerpoint/2010/main" val="3081982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47087" y="27053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dirty="0"/>
              <a:t>OBJECTIVES</a:t>
            </a:r>
          </a:p>
        </p:txBody>
      </p:sp>
      <p:sp>
        <p:nvSpPr>
          <p:cNvPr id="770" name="Google Shape;770;p34"/>
          <p:cNvSpPr txBox="1">
            <a:spLocks noGrp="1"/>
          </p:cNvSpPr>
          <p:nvPr>
            <p:ph type="title" idx="2"/>
          </p:nvPr>
        </p:nvSpPr>
        <p:spPr>
          <a:xfrm>
            <a:off x="3540550" y="1191650"/>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771" name="Google Shape;771;p34"/>
          <p:cNvCxnSpPr/>
          <p:nvPr/>
        </p:nvCxnSpPr>
        <p:spPr>
          <a:xfrm>
            <a:off x="3351850" y="1363250"/>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0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graphicFrame>
        <p:nvGraphicFramePr>
          <p:cNvPr id="6" name="TextBox 3">
            <a:extLst>
              <a:ext uri="{FF2B5EF4-FFF2-40B4-BE49-F238E27FC236}">
                <a16:creationId xmlns:a16="http://schemas.microsoft.com/office/drawing/2014/main" id="{14E9F42D-9325-6A2B-2B7E-7A25B1476429}"/>
              </a:ext>
            </a:extLst>
          </p:cNvPr>
          <p:cNvGraphicFramePr/>
          <p:nvPr>
            <p:extLst>
              <p:ext uri="{D42A27DB-BD31-4B8C-83A1-F6EECF244321}">
                <p14:modId xmlns:p14="http://schemas.microsoft.com/office/powerpoint/2010/main" val="4234224951"/>
              </p:ext>
            </p:extLst>
          </p:nvPr>
        </p:nvGraphicFramePr>
        <p:xfrm>
          <a:off x="295795" y="798674"/>
          <a:ext cx="8155565" cy="34084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85260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47087" y="27053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dirty="0"/>
              <a:t>COMPONENTS</a:t>
            </a:r>
          </a:p>
        </p:txBody>
      </p:sp>
      <p:sp>
        <p:nvSpPr>
          <p:cNvPr id="770" name="Google Shape;770;p34"/>
          <p:cNvSpPr txBox="1">
            <a:spLocks noGrp="1"/>
          </p:cNvSpPr>
          <p:nvPr>
            <p:ph type="title" idx="2"/>
          </p:nvPr>
        </p:nvSpPr>
        <p:spPr>
          <a:xfrm>
            <a:off x="3540550" y="1191650"/>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771" name="Google Shape;771;p34"/>
          <p:cNvCxnSpPr/>
          <p:nvPr/>
        </p:nvCxnSpPr>
        <p:spPr>
          <a:xfrm>
            <a:off x="3351850" y="1363250"/>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9759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56"/>
        <p:cNvGrpSpPr/>
        <p:nvPr/>
      </p:nvGrpSpPr>
      <p:grpSpPr>
        <a:xfrm>
          <a:off x="0" y="0"/>
          <a:ext cx="0" cy="0"/>
          <a:chOff x="0" y="0"/>
          <a:chExt cx="0" cy="0"/>
        </a:xfrm>
      </p:grpSpPr>
      <p:sp>
        <p:nvSpPr>
          <p:cNvPr id="874" name="Rectangle 873">
            <a:extLst>
              <a:ext uri="{FF2B5EF4-FFF2-40B4-BE49-F238E27FC236}">
                <a16:creationId xmlns:a16="http://schemas.microsoft.com/office/drawing/2014/main" id="{6FA0A1AD-DEE2-4598-8D3B-C1F65F315A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8" name="Google Shape;858;p37">
            <a:extLst>
              <a:ext uri="{FF2B5EF4-FFF2-40B4-BE49-F238E27FC236}">
                <a16:creationId xmlns:a16="http://schemas.microsoft.com/office/drawing/2014/main" id="{AE910D1F-D3E8-A2C3-5852-7C1297EC26DD}"/>
              </a:ext>
            </a:extLst>
          </p:cNvPr>
          <p:cNvSpPr txBox="1">
            <a:spLocks noGrp="1"/>
          </p:cNvSpPr>
          <p:nvPr>
            <p:ph type="title"/>
          </p:nvPr>
        </p:nvSpPr>
        <p:spPr>
          <a:xfrm>
            <a:off x="482339" y="425270"/>
            <a:ext cx="5665752" cy="599317"/>
          </a:xfrm>
          <a:prstGeom prst="rect">
            <a:avLst/>
          </a:prstGeom>
        </p:spPr>
        <p:txBody>
          <a:bodyPr spcFirstLastPara="1" vert="horz" lIns="91440" tIns="45720" rIns="91440" bIns="45720" rtlCol="0" anchor="b" anchorCtr="0">
            <a:normAutofit/>
          </a:bodyPr>
          <a:lstStyle/>
          <a:p>
            <a:pPr>
              <a:spcBef>
                <a:spcPct val="0"/>
              </a:spcBef>
            </a:pPr>
            <a:r>
              <a:rPr lang="en-US" sz="2800"/>
              <a:t>SOFTWARE REQUIREMENTS</a:t>
            </a:r>
          </a:p>
        </p:txBody>
      </p:sp>
      <p:sp>
        <p:nvSpPr>
          <p:cNvPr id="860" name="Google Shape;860;p37">
            <a:extLst>
              <a:ext uri="{FF2B5EF4-FFF2-40B4-BE49-F238E27FC236}">
                <a16:creationId xmlns:a16="http://schemas.microsoft.com/office/drawing/2014/main" id="{B10FE63C-1494-7FAD-72E7-DC6705E73BF1}"/>
              </a:ext>
            </a:extLst>
          </p:cNvPr>
          <p:cNvSpPr txBox="1">
            <a:spLocks/>
          </p:cNvSpPr>
          <p:nvPr/>
        </p:nvSpPr>
        <p:spPr>
          <a:xfrm>
            <a:off x="4517127" y="1547764"/>
            <a:ext cx="2542533" cy="791437"/>
          </a:xfrm>
          <a:prstGeom prst="rect">
            <a:avLst/>
          </a:prstGeom>
        </p:spPr>
        <p:txBody>
          <a:bodyPr spcFirstLastPara="1" wrap="square" lIns="91425" tIns="91425" rIns="91425" bIns="91425" anchor="t" anchorCtr="0">
            <a:noAutofit/>
          </a:bodyPr>
          <a:lstStyle/>
          <a:p>
            <a:pPr>
              <a:spcAft>
                <a:spcPts val="600"/>
              </a:spcAft>
            </a:pPr>
            <a:r>
              <a:rPr lang="en" sz="1600" b="0" i="0" u="none" strike="noStrike" cap="none" dirty="0">
                <a:solidFill>
                  <a:srgbClr val="000000"/>
                </a:solidFill>
                <a:latin typeface="Times New Roman"/>
                <a:ea typeface="Arial"/>
                <a:cs typeface="Arial"/>
                <a:sym typeface="Arial"/>
              </a:rPr>
              <a:t>It is a popular and influential object detection algorithm in the field of computer vision and deep learning.</a:t>
            </a:r>
            <a:endParaRPr lang="en-US" sz="1600">
              <a:latin typeface="Times New Roman"/>
            </a:endParaRPr>
          </a:p>
        </p:txBody>
      </p:sp>
      <p:sp>
        <p:nvSpPr>
          <p:cNvPr id="861" name="Google Shape;861;p37">
            <a:extLst>
              <a:ext uri="{FF2B5EF4-FFF2-40B4-BE49-F238E27FC236}">
                <a16:creationId xmlns:a16="http://schemas.microsoft.com/office/drawing/2014/main" id="{37662FD5-933D-048C-58E5-8A20EC81FDC6}"/>
              </a:ext>
            </a:extLst>
          </p:cNvPr>
          <p:cNvSpPr txBox="1">
            <a:spLocks/>
          </p:cNvSpPr>
          <p:nvPr/>
        </p:nvSpPr>
        <p:spPr>
          <a:xfrm>
            <a:off x="752570" y="1663224"/>
            <a:ext cx="3041404" cy="1248637"/>
          </a:xfrm>
          <a:prstGeom prst="rect">
            <a:avLst/>
          </a:prstGeom>
        </p:spPr>
        <p:txBody>
          <a:bodyPr spcFirstLastPara="1" wrap="square" lIns="91425" tIns="91425" rIns="91425" bIns="91425" anchor="t" anchorCtr="0">
            <a:noAutofit/>
          </a:bodyPr>
          <a:lstStyle/>
          <a:p>
            <a:pPr>
              <a:spcAft>
                <a:spcPts val="600"/>
              </a:spcAft>
            </a:pPr>
            <a:r>
              <a:rPr lang="en" sz="1600" b="0" i="0" u="none" strike="noStrike" cap="none" dirty="0">
                <a:solidFill>
                  <a:srgbClr val="000000"/>
                </a:solidFill>
                <a:latin typeface="Times New Roman"/>
                <a:ea typeface="Arial"/>
                <a:cs typeface="Arial"/>
                <a:sym typeface="Arial"/>
              </a:rPr>
              <a:t>PyTorch provides a comprehensive ecosystem for building and deploying machine learning and deep learning models.</a:t>
            </a:r>
            <a:endParaRPr lang="en-US" sz="1600" dirty="0">
              <a:latin typeface="Times New Roman"/>
            </a:endParaRPr>
          </a:p>
        </p:txBody>
      </p:sp>
      <p:sp>
        <p:nvSpPr>
          <p:cNvPr id="862" name="Google Shape;862;p37">
            <a:extLst>
              <a:ext uri="{FF2B5EF4-FFF2-40B4-BE49-F238E27FC236}">
                <a16:creationId xmlns:a16="http://schemas.microsoft.com/office/drawing/2014/main" id="{C5D4F147-869D-4936-0F62-0CEF29E15370}"/>
              </a:ext>
            </a:extLst>
          </p:cNvPr>
          <p:cNvSpPr txBox="1">
            <a:spLocks/>
          </p:cNvSpPr>
          <p:nvPr/>
        </p:nvSpPr>
        <p:spPr>
          <a:xfrm>
            <a:off x="752585" y="3452491"/>
            <a:ext cx="2625550" cy="1129142"/>
          </a:xfrm>
          <a:prstGeom prst="rect">
            <a:avLst/>
          </a:prstGeom>
        </p:spPr>
        <p:txBody>
          <a:bodyPr spcFirstLastPara="1" wrap="square" lIns="91425" tIns="91425" rIns="91425" bIns="91425" anchor="t" anchorCtr="0">
            <a:noAutofit/>
          </a:bodyPr>
          <a:lstStyle/>
          <a:p>
            <a:pPr>
              <a:spcAft>
                <a:spcPts val="600"/>
              </a:spcAft>
            </a:pPr>
            <a:r>
              <a:rPr lang="en" sz="1600" b="0" i="0" u="none" strike="noStrike" cap="none" dirty="0">
                <a:solidFill>
                  <a:srgbClr val="000000"/>
                </a:solidFill>
                <a:latin typeface="Times New Roman"/>
                <a:ea typeface="Arial"/>
                <a:cs typeface="Arial"/>
                <a:sym typeface="Arial"/>
              </a:rPr>
              <a:t>Mobile application frameworks used to make development quicker and more efficient.</a:t>
            </a:r>
            <a:endParaRPr lang="en-US" sz="1600" dirty="0">
              <a:latin typeface="Times New Roman"/>
            </a:endParaRPr>
          </a:p>
        </p:txBody>
      </p:sp>
      <p:sp>
        <p:nvSpPr>
          <p:cNvPr id="863" name="Google Shape;863;p37">
            <a:extLst>
              <a:ext uri="{FF2B5EF4-FFF2-40B4-BE49-F238E27FC236}">
                <a16:creationId xmlns:a16="http://schemas.microsoft.com/office/drawing/2014/main" id="{837D54FC-2194-BF4B-2B61-3E5FF5E4796F}"/>
              </a:ext>
            </a:extLst>
          </p:cNvPr>
          <p:cNvSpPr txBox="1">
            <a:spLocks/>
          </p:cNvSpPr>
          <p:nvPr/>
        </p:nvSpPr>
        <p:spPr>
          <a:xfrm>
            <a:off x="817542" y="1388663"/>
            <a:ext cx="1773496" cy="221443"/>
          </a:xfrm>
          <a:prstGeom prst="rect">
            <a:avLst/>
          </a:prstGeom>
        </p:spPr>
        <p:txBody>
          <a:bodyPr spcFirstLastPara="1" wrap="square" lIns="91425" tIns="91425" rIns="91425" bIns="91425" anchor="b" anchorCtr="0">
            <a:noAutofit/>
          </a:bodyPr>
          <a:lstStyle/>
          <a:p>
            <a:pPr>
              <a:spcAft>
                <a:spcPts val="600"/>
              </a:spcAft>
            </a:pPr>
            <a:endParaRPr lang="en-US" dirty="0">
              <a:latin typeface="Times New Roman"/>
              <a:cs typeface="Times New Roman"/>
            </a:endParaRPr>
          </a:p>
        </p:txBody>
      </p:sp>
      <p:sp>
        <p:nvSpPr>
          <p:cNvPr id="857" name="Google Shape;857;p37">
            <a:extLst>
              <a:ext uri="{FF2B5EF4-FFF2-40B4-BE49-F238E27FC236}">
                <a16:creationId xmlns:a16="http://schemas.microsoft.com/office/drawing/2014/main" id="{3C595A9A-E675-BAD6-D701-7147B01BEAFA}"/>
              </a:ext>
            </a:extLst>
          </p:cNvPr>
          <p:cNvSpPr txBox="1">
            <a:spLocks/>
          </p:cNvSpPr>
          <p:nvPr/>
        </p:nvSpPr>
        <p:spPr>
          <a:xfrm>
            <a:off x="716202" y="1480748"/>
            <a:ext cx="1773496" cy="185075"/>
          </a:xfrm>
          <a:prstGeom prst="rect">
            <a:avLst/>
          </a:prstGeom>
        </p:spPr>
        <p:txBody>
          <a:bodyPr spcFirstLastPara="1" wrap="square" lIns="91425" tIns="91425" rIns="91425" bIns="91425" anchor="b" anchorCtr="0">
            <a:noAutofit/>
          </a:bodyPr>
          <a:lstStyle/>
          <a:p>
            <a:pPr>
              <a:spcAft>
                <a:spcPts val="600"/>
              </a:spcAft>
            </a:pPr>
            <a:r>
              <a:rPr lang="en" dirty="0">
                <a:latin typeface="Times New Roman"/>
                <a:cs typeface="Times New Roman"/>
              </a:rPr>
              <a:t>PYTORCH</a:t>
            </a:r>
            <a:endParaRPr lang="en-US" dirty="0">
              <a:latin typeface="Times New Roman"/>
              <a:cs typeface="Times New Roman"/>
            </a:endParaRPr>
          </a:p>
        </p:txBody>
      </p:sp>
      <p:sp>
        <p:nvSpPr>
          <p:cNvPr id="864" name="Google Shape;864;p37">
            <a:extLst>
              <a:ext uri="{FF2B5EF4-FFF2-40B4-BE49-F238E27FC236}">
                <a16:creationId xmlns:a16="http://schemas.microsoft.com/office/drawing/2014/main" id="{E6FA3D46-CAF9-910B-D61F-042DFC98528B}"/>
              </a:ext>
            </a:extLst>
          </p:cNvPr>
          <p:cNvSpPr txBox="1">
            <a:spLocks/>
          </p:cNvSpPr>
          <p:nvPr/>
        </p:nvSpPr>
        <p:spPr>
          <a:xfrm>
            <a:off x="4517112" y="1435422"/>
            <a:ext cx="2064643" cy="185075"/>
          </a:xfrm>
          <a:prstGeom prst="rect">
            <a:avLst/>
          </a:prstGeom>
        </p:spPr>
        <p:txBody>
          <a:bodyPr spcFirstLastPara="1" wrap="square" lIns="91425" tIns="91425" rIns="91425" bIns="91425" anchor="b" anchorCtr="0">
            <a:noAutofit/>
          </a:bodyPr>
          <a:lstStyle/>
          <a:p>
            <a:pPr>
              <a:spcAft>
                <a:spcPts val="600"/>
              </a:spcAft>
            </a:pPr>
            <a:r>
              <a:rPr lang="en" b="0" i="0" u="none" strike="noStrike" cap="none">
                <a:solidFill>
                  <a:srgbClr val="000000"/>
                </a:solidFill>
                <a:latin typeface="Times New Roman"/>
                <a:cs typeface="Times New Roman"/>
                <a:sym typeface="Arial"/>
              </a:rPr>
              <a:t>YOLO ALGORITHM</a:t>
            </a:r>
            <a:endParaRPr>
              <a:latin typeface="Times New Roman"/>
              <a:cs typeface="Times New Roman"/>
            </a:endParaRPr>
          </a:p>
        </p:txBody>
      </p:sp>
      <p:sp>
        <p:nvSpPr>
          <p:cNvPr id="865" name="Google Shape;865;p37">
            <a:extLst>
              <a:ext uri="{FF2B5EF4-FFF2-40B4-BE49-F238E27FC236}">
                <a16:creationId xmlns:a16="http://schemas.microsoft.com/office/drawing/2014/main" id="{39839693-1649-64D7-FFC7-904E7851F9AB}"/>
              </a:ext>
            </a:extLst>
          </p:cNvPr>
          <p:cNvSpPr txBox="1">
            <a:spLocks/>
          </p:cNvSpPr>
          <p:nvPr/>
        </p:nvSpPr>
        <p:spPr>
          <a:xfrm>
            <a:off x="752570" y="3359953"/>
            <a:ext cx="1939864" cy="185075"/>
          </a:xfrm>
          <a:prstGeom prst="rect">
            <a:avLst/>
          </a:prstGeom>
        </p:spPr>
        <p:txBody>
          <a:bodyPr spcFirstLastPara="1" wrap="square" lIns="91425" tIns="91425" rIns="91425" bIns="91425" anchor="b" anchorCtr="0">
            <a:noAutofit/>
          </a:bodyPr>
          <a:lstStyle/>
          <a:p>
            <a:pPr>
              <a:spcAft>
                <a:spcPts val="600"/>
              </a:spcAft>
            </a:pPr>
            <a:r>
              <a:rPr lang="en" b="0" i="0" u="none" strike="noStrike" cap="none" dirty="0">
                <a:solidFill>
                  <a:srgbClr val="000000"/>
                </a:solidFill>
                <a:latin typeface="Times New Roman"/>
                <a:cs typeface="Times New Roman"/>
                <a:sym typeface="Arial"/>
              </a:rPr>
              <a:t>FLUTTER</a:t>
            </a:r>
            <a:endParaRPr lang="en" dirty="0">
              <a:latin typeface="Times New Roman"/>
              <a:cs typeface="Times New Roman"/>
            </a:endParaRPr>
          </a:p>
        </p:txBody>
      </p:sp>
      <p:cxnSp>
        <p:nvCxnSpPr>
          <p:cNvPr id="867" name="Google Shape;867;p37">
            <a:extLst>
              <a:ext uri="{FF2B5EF4-FFF2-40B4-BE49-F238E27FC236}">
                <a16:creationId xmlns:a16="http://schemas.microsoft.com/office/drawing/2014/main" id="{6517B191-99C2-1933-49F0-6851D106568B}"/>
              </a:ext>
            </a:extLst>
          </p:cNvPr>
          <p:cNvCxnSpPr/>
          <p:nvPr/>
        </p:nvCxnSpPr>
        <p:spPr>
          <a:xfrm>
            <a:off x="4218302" y="1480919"/>
            <a:ext cx="10391" cy="1092365"/>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cxnSp>
        <p:nvCxnSpPr>
          <p:cNvPr id="868" name="Google Shape;868;p37">
            <a:extLst>
              <a:ext uri="{FF2B5EF4-FFF2-40B4-BE49-F238E27FC236}">
                <a16:creationId xmlns:a16="http://schemas.microsoft.com/office/drawing/2014/main" id="{9594D9F0-C0AD-06C1-7755-7BEA4E128310}"/>
              </a:ext>
            </a:extLst>
          </p:cNvPr>
          <p:cNvCxnSpPr/>
          <p:nvPr/>
        </p:nvCxnSpPr>
        <p:spPr>
          <a:xfrm>
            <a:off x="547326" y="1439430"/>
            <a:ext cx="5195" cy="1206665"/>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cxnSp>
        <p:nvCxnSpPr>
          <p:cNvPr id="869" name="Google Shape;869;p37">
            <a:extLst>
              <a:ext uri="{FF2B5EF4-FFF2-40B4-BE49-F238E27FC236}">
                <a16:creationId xmlns:a16="http://schemas.microsoft.com/office/drawing/2014/main" id="{ADB6769C-C36C-5AEA-7F9D-8B70F473B1A4}"/>
              </a:ext>
            </a:extLst>
          </p:cNvPr>
          <p:cNvCxnSpPr/>
          <p:nvPr/>
        </p:nvCxnSpPr>
        <p:spPr>
          <a:xfrm>
            <a:off x="4207912" y="1465416"/>
            <a:ext cx="10390" cy="1113148"/>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cxnSp>
        <p:nvCxnSpPr>
          <p:cNvPr id="2" name="Google Shape;869;p37">
            <a:extLst>
              <a:ext uri="{FF2B5EF4-FFF2-40B4-BE49-F238E27FC236}">
                <a16:creationId xmlns:a16="http://schemas.microsoft.com/office/drawing/2014/main" id="{30011042-A884-B3BB-F73B-9EF81FA0139B}"/>
              </a:ext>
            </a:extLst>
          </p:cNvPr>
          <p:cNvCxnSpPr/>
          <p:nvPr/>
        </p:nvCxnSpPr>
        <p:spPr>
          <a:xfrm>
            <a:off x="547326" y="3168010"/>
            <a:ext cx="10390" cy="1113148"/>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8" name="Google Shape;858;p37"/>
          <p:cNvSpPr txBox="1">
            <a:spLocks noGrp="1"/>
          </p:cNvSpPr>
          <p:nvPr>
            <p:ph type="title"/>
          </p:nvPr>
        </p:nvSpPr>
        <p:spPr>
          <a:prstGeom prst="rect">
            <a:avLst/>
          </a:prstGeom>
        </p:spPr>
        <p:txBody>
          <a:bodyPr spcFirstLastPara="1" wrap="square" lIns="91425" tIns="91425" rIns="91425" bIns="91425" anchor="t" anchorCtr="0">
            <a:noAutofit/>
          </a:bodyPr>
          <a:lstStyle/>
          <a:p>
            <a:r>
              <a:rPr lang="en" sz="2800" dirty="0"/>
              <a:t>HARDWARE</a:t>
            </a:r>
            <a:r>
              <a:rPr lang="en" dirty="0"/>
              <a:t> </a:t>
            </a:r>
            <a:r>
              <a:rPr lang="en" sz="2800" dirty="0"/>
              <a:t>REQUIREMENTS</a:t>
            </a:r>
            <a:endParaRPr lang="en-US" sz="2800" dirty="0"/>
          </a:p>
        </p:txBody>
      </p:sp>
      <p:sp>
        <p:nvSpPr>
          <p:cNvPr id="859" name="Google Shape;859;p37"/>
          <p:cNvSpPr txBox="1">
            <a:spLocks noGrp="1"/>
          </p:cNvSpPr>
          <p:nvPr>
            <p:ph type="subTitle" idx="1"/>
          </p:nvPr>
        </p:nvSpPr>
        <p:spPr>
          <a:xfrm>
            <a:off x="842147" y="1705604"/>
            <a:ext cx="3515850" cy="1212075"/>
          </a:xfrm>
          <a:prstGeom prst="rect">
            <a:avLst/>
          </a:prstGeom>
        </p:spPr>
        <p:txBody>
          <a:bodyPr spcFirstLastPara="1" wrap="square" lIns="91425" tIns="91425" rIns="91425" bIns="91425" anchor="t" anchorCtr="0">
            <a:noAutofit/>
          </a:bodyPr>
          <a:lstStyle/>
          <a:p>
            <a:pPr marL="0" indent="0"/>
            <a:r>
              <a:rPr lang="en-US" sz="1600" dirty="0">
                <a:latin typeface="Times New Roman"/>
                <a:cs typeface="Times New Roman"/>
              </a:rPr>
              <a:t>Broadcom BCM2711 quad-core Cortex-A72 (ARM v8) 64-bit SoC @ 1.5GHz</a:t>
            </a:r>
          </a:p>
          <a:p>
            <a:pPr marL="0" indent="0"/>
            <a:r>
              <a:rPr lang="en-US" sz="1600" dirty="0">
                <a:latin typeface="Times New Roman"/>
                <a:cs typeface="Times New Roman"/>
              </a:rPr>
              <a:t>4GB LPDDR4-3200 SDRAM</a:t>
            </a:r>
            <a:endParaRPr lang="en" sz="1600" dirty="0">
              <a:latin typeface="Times New Roman"/>
              <a:cs typeface="Times New Roman"/>
            </a:endParaRPr>
          </a:p>
        </p:txBody>
      </p:sp>
      <p:sp>
        <p:nvSpPr>
          <p:cNvPr id="860" name="Google Shape;860;p37"/>
          <p:cNvSpPr txBox="1">
            <a:spLocks noGrp="1"/>
          </p:cNvSpPr>
          <p:nvPr>
            <p:ph type="subTitle" idx="2"/>
          </p:nvPr>
        </p:nvSpPr>
        <p:spPr>
          <a:xfrm>
            <a:off x="4942326" y="1752364"/>
            <a:ext cx="2844771" cy="1038027"/>
          </a:xfrm>
          <a:prstGeom prst="rect">
            <a:avLst/>
          </a:prstGeom>
        </p:spPr>
        <p:txBody>
          <a:bodyPr spcFirstLastPara="1" wrap="square" lIns="91425" tIns="91425" rIns="91425" bIns="91425" anchor="t" anchorCtr="0">
            <a:noAutofit/>
          </a:bodyPr>
          <a:lstStyle/>
          <a:p>
            <a:pPr marL="0" indent="0"/>
            <a:r>
              <a:rPr lang="en" sz="1600" dirty="0">
                <a:latin typeface="Times New Roman"/>
                <a:cs typeface="Times New Roman"/>
              </a:rPr>
              <a:t>Continuous monitoring of traffic and gives input to the Raspberry pi. (</a:t>
            </a:r>
            <a:r>
              <a:rPr lang="en" sz="1600" dirty="0">
                <a:ea typeface="+mn-lt"/>
                <a:cs typeface="+mn-lt"/>
              </a:rPr>
              <a:t>Fingers 1080 Hi-Res Webcam, Full HD 1920x1080 @30fps)</a:t>
            </a:r>
            <a:endParaRPr lang="en" dirty="0"/>
          </a:p>
        </p:txBody>
      </p:sp>
      <p:sp>
        <p:nvSpPr>
          <p:cNvPr id="863" name="Google Shape;863;p37"/>
          <p:cNvSpPr txBox="1">
            <a:spLocks noGrp="1"/>
          </p:cNvSpPr>
          <p:nvPr>
            <p:ph type="subTitle" idx="3"/>
          </p:nvPr>
        </p:nvSpPr>
        <p:spPr>
          <a:xfrm>
            <a:off x="878515" y="1419350"/>
            <a:ext cx="2811000" cy="377100"/>
          </a:xfrm>
          <a:prstGeom prst="rect">
            <a:avLst/>
          </a:prstGeom>
        </p:spPr>
        <p:txBody>
          <a:bodyPr spcFirstLastPara="1" wrap="square" lIns="91425" tIns="91425" rIns="91425" bIns="91425" anchor="b" anchorCtr="0">
            <a:noAutofit/>
          </a:bodyPr>
          <a:lstStyle/>
          <a:p>
            <a:pPr marL="0" indent="0"/>
            <a:r>
              <a:rPr lang="en" sz="1400" dirty="0"/>
              <a:t>RASPBERRY PI</a:t>
            </a:r>
          </a:p>
        </p:txBody>
      </p:sp>
      <p:sp>
        <p:nvSpPr>
          <p:cNvPr id="857" name="Google Shape;857;p37"/>
          <p:cNvSpPr txBox="1">
            <a:spLocks noGrp="1"/>
          </p:cNvSpPr>
          <p:nvPr>
            <p:ph type="subTitle" idx="4"/>
          </p:nvPr>
        </p:nvSpPr>
        <p:spPr>
          <a:xfrm>
            <a:off x="844311" y="3222010"/>
            <a:ext cx="3587287" cy="982802"/>
          </a:xfrm>
          <a:prstGeom prst="rect">
            <a:avLst/>
          </a:prstGeom>
        </p:spPr>
        <p:txBody>
          <a:bodyPr spcFirstLastPara="1" wrap="square" lIns="91425" tIns="91425" rIns="91425" bIns="91425" anchor="b" anchorCtr="0">
            <a:noAutofit/>
          </a:bodyPr>
          <a:lstStyle/>
          <a:p>
            <a:pPr marL="0" indent="0"/>
            <a:r>
              <a:rPr lang="en" sz="1400" dirty="0"/>
              <a:t>RESISTORS,</a:t>
            </a:r>
          </a:p>
          <a:p>
            <a:pPr marL="0" indent="0"/>
            <a:r>
              <a:rPr lang="en" sz="1400" dirty="0"/>
              <a:t>LEDs,</a:t>
            </a:r>
          </a:p>
          <a:p>
            <a:pPr marL="0" indent="0"/>
            <a:r>
              <a:rPr lang="en" sz="1400" dirty="0"/>
              <a:t>BREAD BOARD etc.,</a:t>
            </a:r>
          </a:p>
        </p:txBody>
      </p:sp>
      <p:sp>
        <p:nvSpPr>
          <p:cNvPr id="864" name="Google Shape;864;p37"/>
          <p:cNvSpPr txBox="1">
            <a:spLocks noGrp="1"/>
          </p:cNvSpPr>
          <p:nvPr>
            <p:ph type="subTitle" idx="5"/>
          </p:nvPr>
        </p:nvSpPr>
        <p:spPr>
          <a:xfrm>
            <a:off x="4942299" y="1424545"/>
            <a:ext cx="3277725" cy="377100"/>
          </a:xfrm>
          <a:prstGeom prst="rect">
            <a:avLst/>
          </a:prstGeom>
        </p:spPr>
        <p:txBody>
          <a:bodyPr spcFirstLastPara="1" wrap="square" lIns="91425" tIns="91425" rIns="91425" bIns="91425" anchor="b" anchorCtr="0">
            <a:noAutofit/>
          </a:bodyPr>
          <a:lstStyle/>
          <a:p>
            <a:pPr marL="0" indent="0"/>
            <a:r>
              <a:rPr lang="en" sz="1400" dirty="0">
                <a:latin typeface="Century Schoolbook"/>
              </a:rPr>
              <a:t>CAMERA</a:t>
            </a:r>
          </a:p>
        </p:txBody>
      </p:sp>
      <p:cxnSp>
        <p:nvCxnSpPr>
          <p:cNvPr id="866" name="Google Shape;866;p37"/>
          <p:cNvCxnSpPr/>
          <p:nvPr/>
        </p:nvCxnSpPr>
        <p:spPr>
          <a:xfrm flipH="1">
            <a:off x="728571" y="1536953"/>
            <a:ext cx="4762" cy="1149262"/>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cxnSp>
        <p:nvCxnSpPr>
          <p:cNvPr id="867" name="Google Shape;867;p37"/>
          <p:cNvCxnSpPr/>
          <p:nvPr/>
        </p:nvCxnSpPr>
        <p:spPr>
          <a:xfrm>
            <a:off x="4799438" y="1537450"/>
            <a:ext cx="0" cy="1511283"/>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cxnSp>
        <p:nvCxnSpPr>
          <p:cNvPr id="868" name="Google Shape;868;p37"/>
          <p:cNvCxnSpPr/>
          <p:nvPr/>
        </p:nvCxnSpPr>
        <p:spPr>
          <a:xfrm>
            <a:off x="730063" y="3099500"/>
            <a:ext cx="0" cy="11445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spTree>
    <p:extLst>
      <p:ext uri="{BB962C8B-B14F-4D97-AF65-F5344CB8AC3E}">
        <p14:creationId xmlns:p14="http://schemas.microsoft.com/office/powerpoint/2010/main" val="3339357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34"/>
          <p:cNvSpPr txBox="1">
            <a:spLocks noGrp="1"/>
          </p:cNvSpPr>
          <p:nvPr>
            <p:ph type="title"/>
          </p:nvPr>
        </p:nvSpPr>
        <p:spPr>
          <a:xfrm>
            <a:off x="3331262" y="2864725"/>
            <a:ext cx="5331338" cy="8418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sz="2800" dirty="0"/>
              <a:t>METHODOLOGY</a:t>
            </a:r>
          </a:p>
        </p:txBody>
      </p:sp>
      <p:sp>
        <p:nvSpPr>
          <p:cNvPr id="770" name="Google Shape;770;p34"/>
          <p:cNvSpPr txBox="1">
            <a:spLocks noGrp="1"/>
          </p:cNvSpPr>
          <p:nvPr>
            <p:ph type="title" idx="2"/>
          </p:nvPr>
        </p:nvSpPr>
        <p:spPr>
          <a:xfrm>
            <a:off x="3540550" y="1473825"/>
            <a:ext cx="2317425" cy="136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cxnSp>
        <p:nvCxnSpPr>
          <p:cNvPr id="771" name="Google Shape;771;p34"/>
          <p:cNvCxnSpPr/>
          <p:nvPr/>
        </p:nvCxnSpPr>
        <p:spPr>
          <a:xfrm>
            <a:off x="3394713" y="1604516"/>
            <a:ext cx="0" cy="1025400"/>
          </a:xfrm>
          <a:prstGeom prst="straightConnector1">
            <a:avLst/>
          </a:prstGeom>
          <a:noFill/>
          <a:ln w="28575" cap="flat" cmpd="sng">
            <a:solidFill>
              <a:schemeClr val="dk2"/>
            </a:solidFill>
            <a:prstDash val="solid"/>
            <a:round/>
            <a:headEnd type="none" w="med" len="med"/>
            <a:tailEnd type="none" w="med" len="med"/>
          </a:ln>
          <a:effectLst>
            <a:outerShdw blurRad="200025" dist="19050" dir="5400000" algn="bl" rotWithShape="0">
              <a:schemeClr val="lt2">
                <a:alpha val="50000"/>
              </a:schemeClr>
            </a:outerShdw>
          </a:effectLst>
        </p:spPr>
      </p:cxnSp>
      <p:grpSp>
        <p:nvGrpSpPr>
          <p:cNvPr id="772" name="Google Shape;772;p34"/>
          <p:cNvGrpSpPr/>
          <p:nvPr/>
        </p:nvGrpSpPr>
        <p:grpSpPr>
          <a:xfrm>
            <a:off x="-342250" y="307775"/>
            <a:ext cx="3265825" cy="5144600"/>
            <a:chOff x="218875" y="-56400"/>
            <a:chExt cx="3265825" cy="5144600"/>
          </a:xfrm>
        </p:grpSpPr>
        <p:sp>
          <p:nvSpPr>
            <p:cNvPr id="773" name="Google Shape;773;p34"/>
            <p:cNvSpPr/>
            <p:nvPr/>
          </p:nvSpPr>
          <p:spPr>
            <a:xfrm>
              <a:off x="218875" y="35285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1911750" y="2377688"/>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 name="Google Shape;775;p34"/>
            <p:cNvCxnSpPr>
              <a:endCxn id="773" idx="4"/>
            </p:cNvCxnSpPr>
            <p:nvPr/>
          </p:nvCxnSpPr>
          <p:spPr>
            <a:xfrm rot="5400000" flipH="1">
              <a:off x="138325" y="703850"/>
              <a:ext cx="900000" cy="558600"/>
            </a:xfrm>
            <a:prstGeom prst="curvedConnector3">
              <a:avLst>
                <a:gd name="adj1" fmla="val 50000"/>
              </a:avLst>
            </a:prstGeom>
            <a:noFill/>
            <a:ln w="19050" cap="flat" cmpd="sng">
              <a:solidFill>
                <a:schemeClr val="accent1"/>
              </a:solidFill>
              <a:prstDash val="dot"/>
              <a:round/>
              <a:headEnd type="none" w="med" len="med"/>
              <a:tailEnd type="none" w="med" len="med"/>
            </a:ln>
          </p:spPr>
        </p:cxnSp>
        <p:cxnSp>
          <p:nvCxnSpPr>
            <p:cNvPr id="776" name="Google Shape;776;p34"/>
            <p:cNvCxnSpPr>
              <a:stCxn id="773" idx="6"/>
              <a:endCxn id="774" idx="2"/>
            </p:cNvCxnSpPr>
            <p:nvPr/>
          </p:nvCxnSpPr>
          <p:spPr>
            <a:xfrm>
              <a:off x="399175" y="443000"/>
              <a:ext cx="1512600" cy="2024700"/>
            </a:xfrm>
            <a:prstGeom prst="curvedConnector3">
              <a:avLst>
                <a:gd name="adj1" fmla="val 49999"/>
              </a:avLst>
            </a:prstGeom>
            <a:noFill/>
            <a:ln w="19050" cap="flat" cmpd="sng">
              <a:solidFill>
                <a:schemeClr val="accent1"/>
              </a:solidFill>
              <a:prstDash val="dot"/>
              <a:round/>
              <a:headEnd type="none" w="med" len="med"/>
              <a:tailEnd type="none" w="med" len="med"/>
            </a:ln>
          </p:spPr>
        </p:cxnSp>
        <p:cxnSp>
          <p:nvCxnSpPr>
            <p:cNvPr id="777" name="Google Shape;777;p34"/>
            <p:cNvCxnSpPr>
              <a:stCxn id="774" idx="6"/>
              <a:endCxn id="778" idx="0"/>
            </p:cNvCxnSpPr>
            <p:nvPr/>
          </p:nvCxnSpPr>
          <p:spPr>
            <a:xfrm rot="10800000">
              <a:off x="1447050" y="163238"/>
              <a:ext cx="645000" cy="2304600"/>
            </a:xfrm>
            <a:prstGeom prst="curvedConnector4">
              <a:avLst>
                <a:gd name="adj1" fmla="val -36919"/>
                <a:gd name="adj2" fmla="val 110332"/>
              </a:avLst>
            </a:prstGeom>
            <a:noFill/>
            <a:ln w="19050" cap="flat" cmpd="sng">
              <a:solidFill>
                <a:schemeClr val="accent1"/>
              </a:solidFill>
              <a:prstDash val="dot"/>
              <a:round/>
              <a:headEnd type="none" w="med" len="med"/>
              <a:tailEnd type="none" w="med" len="med"/>
            </a:ln>
          </p:spPr>
        </p:cxnSp>
        <p:sp>
          <p:nvSpPr>
            <p:cNvPr id="779" name="Google Shape;779;p34"/>
            <p:cNvSpPr/>
            <p:nvPr/>
          </p:nvSpPr>
          <p:spPr>
            <a:xfrm>
              <a:off x="2332975" y="-56400"/>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1781413" y="10195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34"/>
            <p:cNvCxnSpPr>
              <a:endCxn id="782" idx="2"/>
            </p:cNvCxnSpPr>
            <p:nvPr/>
          </p:nvCxnSpPr>
          <p:spPr>
            <a:xfrm rot="-5400000">
              <a:off x="-309425" y="3774500"/>
              <a:ext cx="1842000" cy="7854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3" name="Google Shape;783;p34"/>
            <p:cNvCxnSpPr>
              <a:stCxn id="774" idx="2"/>
              <a:endCxn id="782" idx="6"/>
            </p:cNvCxnSpPr>
            <p:nvPr/>
          </p:nvCxnSpPr>
          <p:spPr>
            <a:xfrm flipH="1">
              <a:off x="1196550" y="2467838"/>
              <a:ext cx="715200" cy="778500"/>
            </a:xfrm>
            <a:prstGeom prst="curvedConnector3">
              <a:avLst>
                <a:gd name="adj1" fmla="val 49998"/>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4" name="Google Shape;784;p34"/>
            <p:cNvCxnSpPr>
              <a:stCxn id="779" idx="6"/>
              <a:endCxn id="785" idx="3"/>
            </p:cNvCxnSpPr>
            <p:nvPr/>
          </p:nvCxnSpPr>
          <p:spPr>
            <a:xfrm>
              <a:off x="2448775" y="1500"/>
              <a:ext cx="871800" cy="249300"/>
            </a:xfrm>
            <a:prstGeom prst="curvedConnector4">
              <a:avLst>
                <a:gd name="adj1" fmla="val 34890"/>
                <a:gd name="adj2" fmla="val 148987"/>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6" name="Google Shape;786;p34"/>
            <p:cNvCxnSpPr>
              <a:stCxn id="785" idx="4"/>
              <a:endCxn id="774" idx="6"/>
            </p:cNvCxnSpPr>
            <p:nvPr/>
          </p:nvCxnSpPr>
          <p:spPr>
            <a:xfrm rot="5400000">
              <a:off x="1645850" y="725200"/>
              <a:ext cx="2188800" cy="1296600"/>
            </a:xfrm>
            <a:prstGeom prst="curvedConnector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7" name="Google Shape;787;p34"/>
            <p:cNvCxnSpPr>
              <a:stCxn id="780" idx="2"/>
              <a:endCxn id="774" idx="0"/>
            </p:cNvCxnSpPr>
            <p:nvPr/>
          </p:nvCxnSpPr>
          <p:spPr>
            <a:xfrm>
              <a:off x="1781413" y="1109650"/>
              <a:ext cx="220500" cy="1268100"/>
            </a:xfrm>
            <a:prstGeom prst="curvedConnector4">
              <a:avLst>
                <a:gd name="adj1" fmla="val -107993"/>
                <a:gd name="adj2" fmla="val 53552"/>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8" name="Google Shape;788;p34"/>
            <p:cNvCxnSpPr>
              <a:stCxn id="779" idx="5"/>
            </p:cNvCxnSpPr>
            <p:nvPr/>
          </p:nvCxnSpPr>
          <p:spPr>
            <a:xfrm rot="-5400000" flipH="1">
              <a:off x="1745716" y="728541"/>
              <a:ext cx="1710600" cy="338400"/>
            </a:xfrm>
            <a:prstGeom prst="curvedConnector3">
              <a:avLst>
                <a:gd name="adj1" fmla="val 50496"/>
              </a:avLst>
            </a:prstGeom>
            <a:noFill/>
            <a:ln w="19050" cap="flat" cmpd="sng">
              <a:solidFill>
                <a:schemeClr val="accent1"/>
              </a:solidFill>
              <a:prstDash val="dot"/>
              <a:round/>
              <a:headEnd type="none" w="med" len="med"/>
              <a:tailEnd type="none" w="med" len="med"/>
            </a:ln>
            <a:effectLst>
              <a:outerShdw blurRad="57150" dist="19050" dir="5400000" algn="bl" rotWithShape="0">
                <a:schemeClr val="accent1">
                  <a:alpha val="50000"/>
                </a:schemeClr>
              </a:outerShdw>
            </a:effectLst>
          </p:spPr>
        </p:cxnSp>
        <p:cxnSp>
          <p:nvCxnSpPr>
            <p:cNvPr id="789" name="Google Shape;789;p34"/>
            <p:cNvCxnSpPr>
              <a:stCxn id="774" idx="4"/>
              <a:endCxn id="790" idx="0"/>
            </p:cNvCxnSpPr>
            <p:nvPr/>
          </p:nvCxnSpPr>
          <p:spPr>
            <a:xfrm rot="-5400000" flipH="1">
              <a:off x="1686450" y="2873438"/>
              <a:ext cx="861000" cy="230100"/>
            </a:xfrm>
            <a:prstGeom prst="curvedConnector3">
              <a:avLst>
                <a:gd name="adj1" fmla="val 55623"/>
              </a:avLst>
            </a:prstGeom>
            <a:noFill/>
            <a:ln w="19050" cap="flat" cmpd="sng">
              <a:solidFill>
                <a:schemeClr val="accent1"/>
              </a:solidFill>
              <a:prstDash val="dot"/>
              <a:round/>
              <a:headEnd type="none" w="med" len="med"/>
              <a:tailEnd type="none" w="med" len="med"/>
            </a:ln>
          </p:spPr>
        </p:cxnSp>
        <p:grpSp>
          <p:nvGrpSpPr>
            <p:cNvPr id="791" name="Google Shape;791;p34"/>
            <p:cNvGrpSpPr/>
            <p:nvPr/>
          </p:nvGrpSpPr>
          <p:grpSpPr>
            <a:xfrm>
              <a:off x="1307250" y="163250"/>
              <a:ext cx="279600" cy="606150"/>
              <a:chOff x="2170975" y="320750"/>
              <a:chExt cx="279600" cy="606150"/>
            </a:xfrm>
          </p:grpSpPr>
          <p:sp>
            <p:nvSpPr>
              <p:cNvPr id="792" name="Google Shape;792;p34"/>
              <p:cNvSpPr/>
              <p:nvPr/>
            </p:nvSpPr>
            <p:spPr>
              <a:xfrm>
                <a:off x="2256550" y="7466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170975" y="3207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34"/>
            <p:cNvGrpSpPr/>
            <p:nvPr/>
          </p:nvGrpSpPr>
          <p:grpSpPr>
            <a:xfrm>
              <a:off x="1004275" y="3150050"/>
              <a:ext cx="192300" cy="192300"/>
              <a:chOff x="471450" y="43325"/>
              <a:chExt cx="192300" cy="192300"/>
            </a:xfrm>
          </p:grpSpPr>
          <p:sp>
            <p:nvSpPr>
              <p:cNvPr id="794" name="Google Shape;794;p34"/>
              <p:cNvSpPr/>
              <p:nvPr/>
            </p:nvSpPr>
            <p:spPr>
              <a:xfrm>
                <a:off x="509700" y="8157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71450" y="4332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34"/>
            <p:cNvGrpSpPr/>
            <p:nvPr/>
          </p:nvGrpSpPr>
          <p:grpSpPr>
            <a:xfrm>
              <a:off x="3292400" y="86800"/>
              <a:ext cx="192300" cy="192300"/>
              <a:chOff x="4587025" y="-72475"/>
              <a:chExt cx="192300" cy="192300"/>
            </a:xfrm>
          </p:grpSpPr>
          <p:sp>
            <p:nvSpPr>
              <p:cNvPr id="796" name="Google Shape;796;p34"/>
              <p:cNvSpPr/>
              <p:nvPr/>
            </p:nvSpPr>
            <p:spPr>
              <a:xfrm>
                <a:off x="4625275" y="-342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4587025" y="-72475"/>
                <a:ext cx="192300" cy="1923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4"/>
            <p:cNvGrpSpPr/>
            <p:nvPr/>
          </p:nvGrpSpPr>
          <p:grpSpPr>
            <a:xfrm>
              <a:off x="2092050" y="3418875"/>
              <a:ext cx="279600" cy="279600"/>
              <a:chOff x="2712150" y="448150"/>
              <a:chExt cx="279600" cy="279600"/>
            </a:xfrm>
          </p:grpSpPr>
          <p:sp>
            <p:nvSpPr>
              <p:cNvPr id="798" name="Google Shape;798;p34"/>
              <p:cNvSpPr/>
              <p:nvPr/>
            </p:nvSpPr>
            <p:spPr>
              <a:xfrm>
                <a:off x="2761800" y="497800"/>
                <a:ext cx="180300" cy="1803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12150" y="448150"/>
                <a:ext cx="279600" cy="279600"/>
              </a:xfrm>
              <a:prstGeom prst="ellipse">
                <a:avLst/>
              </a:prstGeom>
              <a:noFill/>
              <a:ln w="9525" cap="flat" cmpd="sng">
                <a:solidFill>
                  <a:schemeClr val="accent1"/>
                </a:solidFill>
                <a:prstDash val="solid"/>
                <a:round/>
                <a:headEnd type="none" w="sm" len="sm"/>
                <a:tailEnd type="none" w="sm" len="sm"/>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34"/>
            <p:cNvSpPr/>
            <p:nvPr/>
          </p:nvSpPr>
          <p:spPr>
            <a:xfrm>
              <a:off x="420275" y="2653725"/>
              <a:ext cx="115800" cy="115800"/>
            </a:xfrm>
            <a:prstGeom prst="ellipse">
              <a:avLst/>
            </a:prstGeom>
            <a:solidFill>
              <a:schemeClr val="lt2"/>
            </a:solidFill>
            <a:ln>
              <a:noFill/>
            </a:ln>
            <a:effectLst>
              <a:outerShdw blurRad="2000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34"/>
            <p:cNvCxnSpPr>
              <a:stCxn id="799" idx="0"/>
              <a:endCxn id="778" idx="4"/>
            </p:cNvCxnSpPr>
            <p:nvPr/>
          </p:nvCxnSpPr>
          <p:spPr>
            <a:xfrm rot="-5400000">
              <a:off x="-142825" y="1063725"/>
              <a:ext cx="2211000" cy="969000"/>
            </a:xfrm>
            <a:prstGeom prst="curvedConnector3">
              <a:avLst>
                <a:gd name="adj1" fmla="val 49997"/>
              </a:avLst>
            </a:prstGeom>
            <a:noFill/>
            <a:ln w="19050" cap="flat" cmpd="sng">
              <a:solidFill>
                <a:schemeClr val="accent1"/>
              </a:solidFill>
              <a:prstDash val="dot"/>
              <a:round/>
              <a:headEnd type="none" w="med" len="med"/>
              <a:tailEnd type="none" w="med" len="med"/>
            </a:ln>
          </p:spPr>
        </p:cxnSp>
      </p:grpSp>
      <p:sp>
        <p:nvSpPr>
          <p:cNvPr id="801" name="Google Shape;801;p34"/>
          <p:cNvSpPr/>
          <p:nvPr/>
        </p:nvSpPr>
        <p:spPr>
          <a:xfrm>
            <a:off x="2506975" y="3620700"/>
            <a:ext cx="633000" cy="633000"/>
          </a:xfrm>
          <a:prstGeom prst="ellipse">
            <a:avLst/>
          </a:prstGeom>
          <a:gradFill>
            <a:gsLst>
              <a:gs pos="0">
                <a:schemeClr val="dk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7276400" y="4063975"/>
            <a:ext cx="354300" cy="354300"/>
          </a:xfrm>
          <a:prstGeom prst="ellipse">
            <a:avLst/>
          </a:prstGeom>
          <a:gradFill>
            <a:gsLst>
              <a:gs pos="0">
                <a:schemeClr val="lt2"/>
              </a:gs>
              <a:gs pos="100000">
                <a:srgbClr val="2E2E8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50153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TotalTime>
  <Words>1372</Words>
  <Application>Microsoft Office PowerPoint</Application>
  <PresentationFormat>On-screen Show (16:9)</PresentationFormat>
  <Paragraphs>106</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Century Schoolbook</vt:lpstr>
      <vt:lpstr>Bebas Neue</vt:lpstr>
      <vt:lpstr>Times New Roman</vt:lpstr>
      <vt:lpstr>Arial</vt:lpstr>
      <vt:lpstr>Arial Black</vt:lpstr>
      <vt:lpstr>Krona One</vt:lpstr>
      <vt:lpstr>Courier New</vt:lpstr>
      <vt:lpstr>Wingdings 2</vt:lpstr>
      <vt:lpstr>View</vt:lpstr>
      <vt:lpstr>Dayananda sagar college of engineering DEPARTMENT OF ELECTRONICS AND TELECOMMUNICATION ENGINEERINg   AUTOMATED AMBULANCE DETECTION AND SMART TRAFFIC CONTROL USING CNN  Abhilash S - 1ds20et001 Arunkumar s nandi - 1ds20et011 chethan m n - 1ds20et018 chirag n raj - 1ds20et019</vt:lpstr>
      <vt:lpstr>ABSTRACT</vt:lpstr>
      <vt:lpstr>PowerPoint Presentation</vt:lpstr>
      <vt:lpstr>OBJECTIVES</vt:lpstr>
      <vt:lpstr>PowerPoint Presentation</vt:lpstr>
      <vt:lpstr>COMPONENTS</vt:lpstr>
      <vt:lpstr>SOFTWARE REQUIREMENTS</vt:lpstr>
      <vt:lpstr>HARDWARE REQUIREMENTS</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APPLICATIONS</vt:lpstr>
      <vt:lpstr>PowerPoint Presentation</vt:lpstr>
      <vt:lpstr>OUTPUT</vt:lpstr>
      <vt:lpstr>OUTPUT</vt:lpstr>
      <vt:lpstr>OUTPUT</vt:lpstr>
      <vt:lpstr>CONCLUSION</vt:lpstr>
      <vt:lpstr>PowerPoint Presentation</vt:lpstr>
      <vt:lpstr>LITERATURE SURVEY</vt:lpstr>
      <vt:lpstr>PowerPoint Presentation</vt:lpstr>
      <vt:lpstr>PowerPoint Presentation</vt:lpstr>
      <vt:lpstr>REFERENCES</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AMBULANCE DETECTION AND SMART TRAFFIC CONTROL USING CNN</dc:title>
  <dc:creator>Arunkumar N</dc:creator>
  <cp:lastModifiedBy>Nandi, Arunkumar S EX1</cp:lastModifiedBy>
  <cp:revision>1027</cp:revision>
  <dcterms:modified xsi:type="dcterms:W3CDTF">2024-05-15T03:44:48Z</dcterms:modified>
</cp:coreProperties>
</file>